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265" r:id="rId5"/>
    <p:sldId id="266" r:id="rId6"/>
    <p:sldId id="267" r:id="rId7"/>
    <p:sldId id="257" r:id="rId8"/>
    <p:sldId id="278" r:id="rId9"/>
    <p:sldId id="279" r:id="rId10"/>
    <p:sldId id="280" r:id="rId11"/>
    <p:sldId id="281" r:id="rId12"/>
    <p:sldId id="282" r:id="rId13"/>
    <p:sldId id="283" r:id="rId14"/>
    <p:sldId id="284"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A62C"/>
    <a:srgbClr val="FFFFFF"/>
    <a:srgbClr val="CCFFFF"/>
    <a:srgbClr val="0070C0"/>
    <a:srgbClr val="79A32D"/>
    <a:srgbClr val="96C93E"/>
    <a:srgbClr val="000000"/>
    <a:srgbClr val="00B050"/>
    <a:srgbClr val="01A7E1"/>
    <a:srgbClr val="4A6B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69"/>
    <p:restoredTop sz="94753"/>
  </p:normalViewPr>
  <p:slideViewPr>
    <p:cSldViewPr snapToGrid="0" snapToObjects="1">
      <p:cViewPr varScale="1">
        <p:scale>
          <a:sx n="75" d="100"/>
          <a:sy n="75" d="100"/>
        </p:scale>
        <p:origin x="66" y="276"/>
      </p:cViewPr>
      <p:guideLst>
        <p:guide orient="horz" pos="2208"/>
        <p:guide pos="3840"/>
      </p:guideLst>
    </p:cSldViewPr>
  </p:slideViewPr>
  <p:notesTextViewPr>
    <p:cViewPr>
      <p:scale>
        <a:sx n="100" d="100"/>
        <a:sy n="100" d="100"/>
      </p:scale>
      <p:origin x="0" y="0"/>
    </p:cViewPr>
  </p:notesTextViewPr>
  <p:notesViewPr>
    <p:cSldViewPr snapToGrid="0" snapToObjects="1">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836249-1680-43CD-AD65-52C2E345302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CF211372-BD3C-446A-92FB-BB84D7A30234}">
      <dgm:prSet custT="1"/>
      <dgm:spPr>
        <a:ln>
          <a:solidFill>
            <a:srgbClr val="0070C0"/>
          </a:solidFill>
        </a:ln>
      </dgm:spPr>
      <dgm:t>
        <a:bodyPr/>
        <a:lstStyle/>
        <a:p>
          <a:pPr rtl="0"/>
          <a:br>
            <a:rPr lang="en-US" sz="2400" b="1" dirty="0"/>
          </a:br>
          <a:r>
            <a:rPr lang="en-US" sz="2400" b="1" dirty="0">
              <a:solidFill>
                <a:schemeClr val="tx1"/>
              </a:solidFill>
            </a:rPr>
            <a:t>Age: 17			</a:t>
          </a:r>
          <a:br>
            <a:rPr lang="en-US" sz="2400" b="1" dirty="0">
              <a:solidFill>
                <a:schemeClr val="tx1"/>
              </a:solidFill>
            </a:rPr>
          </a:br>
          <a:br>
            <a:rPr lang="en-US" sz="2400" b="1" dirty="0">
              <a:solidFill>
                <a:schemeClr val="tx1"/>
              </a:solidFill>
            </a:rPr>
          </a:br>
          <a:endParaRPr lang="en-US" sz="2400" dirty="0">
            <a:solidFill>
              <a:schemeClr val="tx1"/>
            </a:solidFill>
          </a:endParaRPr>
        </a:p>
      </dgm:t>
    </dgm:pt>
    <dgm:pt modelId="{5E8ED1AA-EBC5-4231-B100-436AFE861E79}" type="parTrans" cxnId="{26CBEE1A-075E-4997-BEE2-9F3CFE065D9A}">
      <dgm:prSet/>
      <dgm:spPr/>
      <dgm:t>
        <a:bodyPr/>
        <a:lstStyle/>
        <a:p>
          <a:endParaRPr lang="en-US"/>
        </a:p>
      </dgm:t>
    </dgm:pt>
    <dgm:pt modelId="{F890406B-CDA3-4416-BE61-5226394827B4}" type="sibTrans" cxnId="{26CBEE1A-075E-4997-BEE2-9F3CFE065D9A}">
      <dgm:prSet/>
      <dgm:spPr/>
      <dgm:t>
        <a:bodyPr/>
        <a:lstStyle/>
        <a:p>
          <a:endParaRPr lang="en-US"/>
        </a:p>
      </dgm:t>
    </dgm:pt>
    <dgm:pt modelId="{3CF28F43-4444-489B-82F7-AA67C217D133}">
      <dgm:prSet custT="1"/>
      <dgm:spPr>
        <a:ln>
          <a:solidFill>
            <a:srgbClr val="0070C0"/>
          </a:solidFill>
        </a:ln>
      </dgm:spPr>
      <dgm:t>
        <a:bodyPr/>
        <a:lstStyle/>
        <a:p>
          <a:pPr rtl="0"/>
          <a:r>
            <a:rPr lang="en-US" sz="2400" b="1" dirty="0">
              <a:solidFill>
                <a:schemeClr val="tx1"/>
              </a:solidFill>
            </a:rPr>
            <a:t>Socioeconomic status: upper middle class</a:t>
          </a:r>
          <a:br>
            <a:rPr lang="en-US" sz="2400" b="1" dirty="0">
              <a:solidFill>
                <a:schemeClr val="accent2"/>
              </a:solidFill>
            </a:rPr>
          </a:br>
          <a:br>
            <a:rPr lang="en-US" sz="2400" b="1" dirty="0">
              <a:solidFill>
                <a:schemeClr val="tx1"/>
              </a:solidFill>
            </a:rPr>
          </a:br>
          <a:endParaRPr lang="en-US" sz="2400" dirty="0">
            <a:solidFill>
              <a:schemeClr val="tx1"/>
            </a:solidFill>
          </a:endParaRPr>
        </a:p>
      </dgm:t>
    </dgm:pt>
    <dgm:pt modelId="{75DAE4BB-B69E-4532-944D-E81ED576E16A}" type="parTrans" cxnId="{87A37595-8ACF-4627-8908-56D8897ECD7E}">
      <dgm:prSet/>
      <dgm:spPr/>
      <dgm:t>
        <a:bodyPr/>
        <a:lstStyle/>
        <a:p>
          <a:endParaRPr lang="en-US"/>
        </a:p>
      </dgm:t>
    </dgm:pt>
    <dgm:pt modelId="{4704C072-24E8-4D1A-AB03-035726C02315}" type="sibTrans" cxnId="{87A37595-8ACF-4627-8908-56D8897ECD7E}">
      <dgm:prSet/>
      <dgm:spPr/>
      <dgm:t>
        <a:bodyPr/>
        <a:lstStyle/>
        <a:p>
          <a:endParaRPr lang="en-US"/>
        </a:p>
      </dgm:t>
    </dgm:pt>
    <dgm:pt modelId="{BB9BF587-A30C-487B-B59F-AD48E4809963}">
      <dgm:prSet custT="1"/>
      <dgm:spPr>
        <a:ln>
          <a:solidFill>
            <a:srgbClr val="0070C0"/>
          </a:solidFill>
        </a:ln>
      </dgm:spPr>
      <dgm:t>
        <a:bodyPr/>
        <a:lstStyle/>
        <a:p>
          <a:pPr rtl="0"/>
          <a:r>
            <a:rPr lang="en-US" sz="2400" b="1" dirty="0">
              <a:solidFill>
                <a:schemeClr val="tx1"/>
              </a:solidFill>
            </a:rPr>
            <a:t>Life Style: High school student, has girlfriend and a job. Normal teenage child</a:t>
          </a:r>
          <a:br>
            <a:rPr lang="en-US" sz="2400" b="1" dirty="0"/>
          </a:br>
          <a:br>
            <a:rPr lang="en-US" sz="1000" b="1" dirty="0"/>
          </a:br>
          <a:br>
            <a:rPr lang="en-US" sz="1000" b="1" dirty="0"/>
          </a:br>
          <a:endParaRPr lang="en-US" sz="1000" dirty="0"/>
        </a:p>
      </dgm:t>
    </dgm:pt>
    <dgm:pt modelId="{73B79BF7-273F-40DD-A75B-04E242F1FAE0}" type="parTrans" cxnId="{F7F03D14-2845-48B4-A676-F910B4B74D47}">
      <dgm:prSet/>
      <dgm:spPr/>
      <dgm:t>
        <a:bodyPr/>
        <a:lstStyle/>
        <a:p>
          <a:endParaRPr lang="en-US"/>
        </a:p>
      </dgm:t>
    </dgm:pt>
    <dgm:pt modelId="{518EC999-FF55-4730-B31C-37E0622702A4}" type="sibTrans" cxnId="{F7F03D14-2845-48B4-A676-F910B4B74D47}">
      <dgm:prSet/>
      <dgm:spPr/>
      <dgm:t>
        <a:bodyPr/>
        <a:lstStyle/>
        <a:p>
          <a:endParaRPr lang="en-US"/>
        </a:p>
      </dgm:t>
    </dgm:pt>
    <dgm:pt modelId="{4AE3F19A-337A-4735-943E-D2E170590858}">
      <dgm:prSet custT="1"/>
      <dgm:spPr>
        <a:ln>
          <a:solidFill>
            <a:srgbClr val="0070C0"/>
          </a:solidFill>
        </a:ln>
      </dgm:spPr>
      <dgm:t>
        <a:bodyPr/>
        <a:lstStyle/>
        <a:p>
          <a:pPr rtl="0"/>
          <a:r>
            <a:rPr lang="en-US" sz="2400" b="1" dirty="0">
              <a:solidFill>
                <a:schemeClr val="tx1"/>
              </a:solidFill>
            </a:rPr>
            <a:t>Support System: mom, dad, 2 brother and 1 twin sister</a:t>
          </a:r>
          <a:br>
            <a:rPr lang="en-US" sz="2400" b="1" dirty="0">
              <a:solidFill>
                <a:schemeClr val="tx1"/>
              </a:solidFill>
            </a:rPr>
          </a:br>
          <a:br>
            <a:rPr lang="en-US" sz="2400" b="1" dirty="0">
              <a:solidFill>
                <a:schemeClr val="tx1"/>
              </a:solidFill>
            </a:rPr>
          </a:br>
          <a:endParaRPr lang="en-US" sz="2400" dirty="0">
            <a:solidFill>
              <a:schemeClr val="tx1"/>
            </a:solidFill>
          </a:endParaRPr>
        </a:p>
      </dgm:t>
    </dgm:pt>
    <dgm:pt modelId="{F5A895D2-0495-4892-B161-F6BECB97E74C}" type="sibTrans" cxnId="{89641061-CF99-4414-9EC9-691F5EE8E66D}">
      <dgm:prSet/>
      <dgm:spPr/>
      <dgm:t>
        <a:bodyPr/>
        <a:lstStyle/>
        <a:p>
          <a:endParaRPr lang="en-US"/>
        </a:p>
      </dgm:t>
    </dgm:pt>
    <dgm:pt modelId="{284012A2-B021-4994-B8B6-2F0A56C44D1B}" type="parTrans" cxnId="{89641061-CF99-4414-9EC9-691F5EE8E66D}">
      <dgm:prSet/>
      <dgm:spPr/>
      <dgm:t>
        <a:bodyPr/>
        <a:lstStyle/>
        <a:p>
          <a:endParaRPr lang="en-US"/>
        </a:p>
      </dgm:t>
    </dgm:pt>
    <dgm:pt modelId="{15B85963-19A7-4804-9BA8-DA0246BB64C6}">
      <dgm:prSet custT="1"/>
      <dgm:spPr>
        <a:ln>
          <a:solidFill>
            <a:srgbClr val="0070C0"/>
          </a:solidFill>
        </a:ln>
      </dgm:spPr>
      <dgm:t>
        <a:bodyPr/>
        <a:lstStyle/>
        <a:p>
          <a:pPr rtl="0"/>
          <a:br>
            <a:rPr lang="en-US" sz="2400" b="1" dirty="0">
              <a:solidFill>
                <a:schemeClr val="tx1"/>
              </a:solidFill>
            </a:rPr>
          </a:br>
          <a:r>
            <a:rPr lang="en-US" sz="2400" b="1" dirty="0">
              <a:solidFill>
                <a:schemeClr val="tx1"/>
              </a:solidFill>
            </a:rPr>
            <a:t>Gender:  male</a:t>
          </a:r>
          <a:br>
            <a:rPr lang="en-US" sz="2400" b="1" dirty="0">
              <a:solidFill>
                <a:schemeClr val="tx1"/>
              </a:solidFill>
            </a:rPr>
          </a:br>
          <a:br>
            <a:rPr lang="en-US" sz="2400" b="1" dirty="0">
              <a:solidFill>
                <a:schemeClr val="tx1"/>
              </a:solidFill>
            </a:rPr>
          </a:br>
          <a:endParaRPr lang="en-US" sz="2400" dirty="0">
            <a:solidFill>
              <a:schemeClr val="tx1"/>
            </a:solidFill>
          </a:endParaRPr>
        </a:p>
      </dgm:t>
    </dgm:pt>
    <dgm:pt modelId="{6D75690A-B28C-43C4-B8AA-A395C3872861}" type="sibTrans" cxnId="{8C87CC12-1674-4575-80C9-3A8B9CB009AF}">
      <dgm:prSet/>
      <dgm:spPr/>
      <dgm:t>
        <a:bodyPr/>
        <a:lstStyle/>
        <a:p>
          <a:endParaRPr lang="en-US"/>
        </a:p>
      </dgm:t>
    </dgm:pt>
    <dgm:pt modelId="{80A74D31-6213-46A4-9A00-17C40AF3401C}" type="parTrans" cxnId="{8C87CC12-1674-4575-80C9-3A8B9CB009AF}">
      <dgm:prSet/>
      <dgm:spPr/>
      <dgm:t>
        <a:bodyPr/>
        <a:lstStyle/>
        <a:p>
          <a:endParaRPr lang="en-US"/>
        </a:p>
      </dgm:t>
    </dgm:pt>
    <dgm:pt modelId="{34057FDB-9DEF-48DC-81AC-BD8ED844E747}" type="pres">
      <dgm:prSet presAssocID="{C3836249-1680-43CD-AD65-52C2E3453029}" presName="linear" presStyleCnt="0">
        <dgm:presLayoutVars>
          <dgm:animLvl val="lvl"/>
          <dgm:resizeHandles val="exact"/>
        </dgm:presLayoutVars>
      </dgm:prSet>
      <dgm:spPr/>
    </dgm:pt>
    <dgm:pt modelId="{0BDD7775-3957-4F4F-BF99-10627C00AC6F}" type="pres">
      <dgm:prSet presAssocID="{CF211372-BD3C-446A-92FB-BB84D7A30234}" presName="parentText" presStyleLbl="node1" presStyleIdx="0" presStyleCnt="5" custScaleY="51909" custLinFactY="-944" custLinFactNeighborY="-100000">
        <dgm:presLayoutVars>
          <dgm:chMax val="0"/>
          <dgm:bulletEnabled val="1"/>
        </dgm:presLayoutVars>
      </dgm:prSet>
      <dgm:spPr/>
    </dgm:pt>
    <dgm:pt modelId="{2CF92E5C-6A0E-4BFE-92C7-BBB15E0655B8}" type="pres">
      <dgm:prSet presAssocID="{F890406B-CDA3-4416-BE61-5226394827B4}" presName="spacer" presStyleCnt="0"/>
      <dgm:spPr/>
    </dgm:pt>
    <dgm:pt modelId="{2D74AAC2-A413-49E5-9021-70A09ADF60C2}" type="pres">
      <dgm:prSet presAssocID="{15B85963-19A7-4804-9BA8-DA0246BB64C6}" presName="parentText" presStyleLbl="node1" presStyleIdx="1" presStyleCnt="5" custScaleY="51788">
        <dgm:presLayoutVars>
          <dgm:chMax val="0"/>
          <dgm:bulletEnabled val="1"/>
        </dgm:presLayoutVars>
      </dgm:prSet>
      <dgm:spPr/>
    </dgm:pt>
    <dgm:pt modelId="{13728976-BCAF-4D1F-8F3A-601E9913DB86}" type="pres">
      <dgm:prSet presAssocID="{6D75690A-B28C-43C4-B8AA-A395C3872861}" presName="spacer" presStyleCnt="0"/>
      <dgm:spPr/>
    </dgm:pt>
    <dgm:pt modelId="{1965C8EE-D981-4D3B-B309-AA975B35D76D}" type="pres">
      <dgm:prSet presAssocID="{4AE3F19A-337A-4735-943E-D2E170590858}" presName="parentText" presStyleLbl="node1" presStyleIdx="2" presStyleCnt="5" custLinFactY="-1294" custLinFactNeighborY="-100000">
        <dgm:presLayoutVars>
          <dgm:chMax val="0"/>
          <dgm:bulletEnabled val="1"/>
        </dgm:presLayoutVars>
      </dgm:prSet>
      <dgm:spPr/>
    </dgm:pt>
    <dgm:pt modelId="{D50EBBDB-4777-4CC0-A1C8-CAB34335FFC3}" type="pres">
      <dgm:prSet presAssocID="{F5A895D2-0495-4892-B161-F6BECB97E74C}" presName="spacer" presStyleCnt="0"/>
      <dgm:spPr/>
    </dgm:pt>
    <dgm:pt modelId="{0BCC387A-B2FF-4813-A7C6-DB04C7DC0CF2}" type="pres">
      <dgm:prSet presAssocID="{3CF28F43-4444-489B-82F7-AA67C217D133}" presName="parentText" presStyleLbl="node1" presStyleIdx="3" presStyleCnt="5" custLinFactY="-1848" custLinFactNeighborY="-100000">
        <dgm:presLayoutVars>
          <dgm:chMax val="0"/>
          <dgm:bulletEnabled val="1"/>
        </dgm:presLayoutVars>
      </dgm:prSet>
      <dgm:spPr/>
    </dgm:pt>
    <dgm:pt modelId="{5A4ABF45-48BC-4D00-9EFB-ADFD892E1EFB}" type="pres">
      <dgm:prSet presAssocID="{4704C072-24E8-4D1A-AB03-035726C02315}" presName="spacer" presStyleCnt="0"/>
      <dgm:spPr/>
    </dgm:pt>
    <dgm:pt modelId="{3405FE87-1B1B-4D25-8FF3-B51782C53AFD}" type="pres">
      <dgm:prSet presAssocID="{BB9BF587-A30C-487B-B59F-AD48E4809963}" presName="parentText" presStyleLbl="node1" presStyleIdx="4" presStyleCnt="5">
        <dgm:presLayoutVars>
          <dgm:chMax val="0"/>
          <dgm:bulletEnabled val="1"/>
        </dgm:presLayoutVars>
      </dgm:prSet>
      <dgm:spPr/>
    </dgm:pt>
  </dgm:ptLst>
  <dgm:cxnLst>
    <dgm:cxn modelId="{D6254502-83BF-48CD-8C02-086C3640FE84}" type="presOf" srcId="{CF211372-BD3C-446A-92FB-BB84D7A30234}" destId="{0BDD7775-3957-4F4F-BF99-10627C00AC6F}" srcOrd="0" destOrd="0" presId="urn:microsoft.com/office/officeart/2005/8/layout/vList2"/>
    <dgm:cxn modelId="{8C87CC12-1674-4575-80C9-3A8B9CB009AF}" srcId="{C3836249-1680-43CD-AD65-52C2E3453029}" destId="{15B85963-19A7-4804-9BA8-DA0246BB64C6}" srcOrd="1" destOrd="0" parTransId="{80A74D31-6213-46A4-9A00-17C40AF3401C}" sibTransId="{6D75690A-B28C-43C4-B8AA-A395C3872861}"/>
    <dgm:cxn modelId="{F7F03D14-2845-48B4-A676-F910B4B74D47}" srcId="{C3836249-1680-43CD-AD65-52C2E3453029}" destId="{BB9BF587-A30C-487B-B59F-AD48E4809963}" srcOrd="4" destOrd="0" parTransId="{73B79BF7-273F-40DD-A75B-04E242F1FAE0}" sibTransId="{518EC999-FF55-4730-B31C-37E0622702A4}"/>
    <dgm:cxn modelId="{26CBEE1A-075E-4997-BEE2-9F3CFE065D9A}" srcId="{C3836249-1680-43CD-AD65-52C2E3453029}" destId="{CF211372-BD3C-446A-92FB-BB84D7A30234}" srcOrd="0" destOrd="0" parTransId="{5E8ED1AA-EBC5-4231-B100-436AFE861E79}" sibTransId="{F890406B-CDA3-4416-BE61-5226394827B4}"/>
    <dgm:cxn modelId="{0442881D-92D7-42E3-A7C8-79446F6F3645}" type="presOf" srcId="{4AE3F19A-337A-4735-943E-D2E170590858}" destId="{1965C8EE-D981-4D3B-B309-AA975B35D76D}" srcOrd="0" destOrd="0" presId="urn:microsoft.com/office/officeart/2005/8/layout/vList2"/>
    <dgm:cxn modelId="{89641061-CF99-4414-9EC9-691F5EE8E66D}" srcId="{C3836249-1680-43CD-AD65-52C2E3453029}" destId="{4AE3F19A-337A-4735-943E-D2E170590858}" srcOrd="2" destOrd="0" parTransId="{284012A2-B021-4994-B8B6-2F0A56C44D1B}" sibTransId="{F5A895D2-0495-4892-B161-F6BECB97E74C}"/>
    <dgm:cxn modelId="{31B30D7D-F1FF-4083-BF0D-FC408067BF89}" type="presOf" srcId="{C3836249-1680-43CD-AD65-52C2E3453029}" destId="{34057FDB-9DEF-48DC-81AC-BD8ED844E747}" srcOrd="0" destOrd="0" presId="urn:microsoft.com/office/officeart/2005/8/layout/vList2"/>
    <dgm:cxn modelId="{F994EC7F-AC8A-42ED-8926-89418C22C9BD}" type="presOf" srcId="{BB9BF587-A30C-487B-B59F-AD48E4809963}" destId="{3405FE87-1B1B-4D25-8FF3-B51782C53AFD}" srcOrd="0" destOrd="0" presId="urn:microsoft.com/office/officeart/2005/8/layout/vList2"/>
    <dgm:cxn modelId="{87A37595-8ACF-4627-8908-56D8897ECD7E}" srcId="{C3836249-1680-43CD-AD65-52C2E3453029}" destId="{3CF28F43-4444-489B-82F7-AA67C217D133}" srcOrd="3" destOrd="0" parTransId="{75DAE4BB-B69E-4532-944D-E81ED576E16A}" sibTransId="{4704C072-24E8-4D1A-AB03-035726C02315}"/>
    <dgm:cxn modelId="{56BD10B1-5395-4B27-8F97-1A14DCAA647D}" type="presOf" srcId="{3CF28F43-4444-489B-82F7-AA67C217D133}" destId="{0BCC387A-B2FF-4813-A7C6-DB04C7DC0CF2}" srcOrd="0" destOrd="0" presId="urn:microsoft.com/office/officeart/2005/8/layout/vList2"/>
    <dgm:cxn modelId="{756244CE-6C71-48DA-B9B9-F0DA692A8C39}" type="presOf" srcId="{15B85963-19A7-4804-9BA8-DA0246BB64C6}" destId="{2D74AAC2-A413-49E5-9021-70A09ADF60C2}" srcOrd="0" destOrd="0" presId="urn:microsoft.com/office/officeart/2005/8/layout/vList2"/>
    <dgm:cxn modelId="{886B408E-3B39-4337-AF56-55322D49B72C}" type="presParOf" srcId="{34057FDB-9DEF-48DC-81AC-BD8ED844E747}" destId="{0BDD7775-3957-4F4F-BF99-10627C00AC6F}" srcOrd="0" destOrd="0" presId="urn:microsoft.com/office/officeart/2005/8/layout/vList2"/>
    <dgm:cxn modelId="{A5B82AEF-5931-4CDF-A119-E89A8D347484}" type="presParOf" srcId="{34057FDB-9DEF-48DC-81AC-BD8ED844E747}" destId="{2CF92E5C-6A0E-4BFE-92C7-BBB15E0655B8}" srcOrd="1" destOrd="0" presId="urn:microsoft.com/office/officeart/2005/8/layout/vList2"/>
    <dgm:cxn modelId="{9BB589B9-5579-4DCE-8966-5DB3E06C2B20}" type="presParOf" srcId="{34057FDB-9DEF-48DC-81AC-BD8ED844E747}" destId="{2D74AAC2-A413-49E5-9021-70A09ADF60C2}" srcOrd="2" destOrd="0" presId="urn:microsoft.com/office/officeart/2005/8/layout/vList2"/>
    <dgm:cxn modelId="{BBA4DD08-F4DF-4E85-9156-AFE8002C9A84}" type="presParOf" srcId="{34057FDB-9DEF-48DC-81AC-BD8ED844E747}" destId="{13728976-BCAF-4D1F-8F3A-601E9913DB86}" srcOrd="3" destOrd="0" presId="urn:microsoft.com/office/officeart/2005/8/layout/vList2"/>
    <dgm:cxn modelId="{5FB10BD4-0C27-4271-804A-FF96F8C95A94}" type="presParOf" srcId="{34057FDB-9DEF-48DC-81AC-BD8ED844E747}" destId="{1965C8EE-D981-4D3B-B309-AA975B35D76D}" srcOrd="4" destOrd="0" presId="urn:microsoft.com/office/officeart/2005/8/layout/vList2"/>
    <dgm:cxn modelId="{F0FF4D9E-5437-4ABA-BCE1-2584168E33CB}" type="presParOf" srcId="{34057FDB-9DEF-48DC-81AC-BD8ED844E747}" destId="{D50EBBDB-4777-4CC0-A1C8-CAB34335FFC3}" srcOrd="5" destOrd="0" presId="urn:microsoft.com/office/officeart/2005/8/layout/vList2"/>
    <dgm:cxn modelId="{080C8769-A364-4763-BE82-24E65D0A12FA}" type="presParOf" srcId="{34057FDB-9DEF-48DC-81AC-BD8ED844E747}" destId="{0BCC387A-B2FF-4813-A7C6-DB04C7DC0CF2}" srcOrd="6" destOrd="0" presId="urn:microsoft.com/office/officeart/2005/8/layout/vList2"/>
    <dgm:cxn modelId="{B6896336-CA33-4187-A226-63AC9073F9B8}" type="presParOf" srcId="{34057FDB-9DEF-48DC-81AC-BD8ED844E747}" destId="{5A4ABF45-48BC-4D00-9EFB-ADFD892E1EFB}" srcOrd="7" destOrd="0" presId="urn:microsoft.com/office/officeart/2005/8/layout/vList2"/>
    <dgm:cxn modelId="{5190E5DD-9426-4985-8266-38E68A4AB9AC}" type="presParOf" srcId="{34057FDB-9DEF-48DC-81AC-BD8ED844E747}" destId="{3405FE87-1B1B-4D25-8FF3-B51782C53AF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15E055-7346-4494-A435-377D87FCAB1D}"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1BFB6C9D-3695-4AD7-A6F2-1A05D9451351}">
      <dgm:prSet custT="1"/>
      <dgm:spPr>
        <a:ln>
          <a:solidFill>
            <a:srgbClr val="0070C0"/>
          </a:solidFill>
        </a:ln>
      </dgm:spPr>
      <dgm:t>
        <a:bodyPr/>
        <a:lstStyle/>
        <a:p>
          <a:pPr rtl="0"/>
          <a:r>
            <a:rPr lang="en-US" sz="2800" b="1" dirty="0"/>
            <a:t>Chronic Conditions</a:t>
          </a:r>
          <a:r>
            <a:rPr lang="en-US" sz="2800" b="1" dirty="0">
              <a:solidFill>
                <a:schemeClr val="accent5">
                  <a:lumMod val="60000"/>
                  <a:lumOff val="40000"/>
                </a:schemeClr>
              </a:solidFill>
            </a:rPr>
            <a:t>:  Osteosarcoma of bone</a:t>
          </a:r>
          <a:br>
            <a:rPr lang="en-US" sz="2800" dirty="0"/>
          </a:br>
          <a:br>
            <a:rPr lang="en-US" sz="2800" dirty="0"/>
          </a:br>
          <a:br>
            <a:rPr lang="en-US" sz="2800" dirty="0"/>
          </a:br>
          <a:endParaRPr lang="en-US" sz="2800" dirty="0"/>
        </a:p>
      </dgm:t>
    </dgm:pt>
    <dgm:pt modelId="{95410F3F-F2CE-43B8-9C30-2021D23F4D17}" type="parTrans" cxnId="{FF1C8795-EEF6-4C85-9B30-2D8D8FBAEE2D}">
      <dgm:prSet/>
      <dgm:spPr/>
      <dgm:t>
        <a:bodyPr/>
        <a:lstStyle/>
        <a:p>
          <a:endParaRPr lang="en-US"/>
        </a:p>
      </dgm:t>
    </dgm:pt>
    <dgm:pt modelId="{EAB2E551-C18E-420E-8A06-88BB1E7889DA}" type="sibTrans" cxnId="{FF1C8795-EEF6-4C85-9B30-2D8D8FBAEE2D}">
      <dgm:prSet/>
      <dgm:spPr/>
      <dgm:t>
        <a:bodyPr/>
        <a:lstStyle/>
        <a:p>
          <a:endParaRPr lang="en-US"/>
        </a:p>
      </dgm:t>
    </dgm:pt>
    <dgm:pt modelId="{1060B222-B3CB-4069-A431-E78B3919BB2C}">
      <dgm:prSet custT="1"/>
      <dgm:spPr>
        <a:ln>
          <a:solidFill>
            <a:srgbClr val="0070C0"/>
          </a:solidFill>
        </a:ln>
      </dgm:spPr>
      <dgm:t>
        <a:bodyPr/>
        <a:lstStyle/>
        <a:p>
          <a:pPr rtl="0"/>
          <a:endParaRPr lang="en-US" sz="2800" b="1" dirty="0"/>
        </a:p>
        <a:p>
          <a:pPr rtl="0"/>
          <a:r>
            <a:rPr lang="en-US" sz="2800" b="1" dirty="0"/>
            <a:t>Current Medications</a:t>
          </a:r>
          <a:r>
            <a:rPr lang="en-US" sz="2800" dirty="0"/>
            <a:t>:  acetaminophen 325 mg, </a:t>
          </a:r>
          <a:r>
            <a:rPr lang="en-US" sz="2800" dirty="0" err="1"/>
            <a:t>proair</a:t>
          </a:r>
          <a:r>
            <a:rPr lang="en-US" sz="2800" dirty="0"/>
            <a:t> inhaler </a:t>
          </a:r>
          <a:br>
            <a:rPr lang="en-US" sz="2800" b="1" dirty="0">
              <a:solidFill>
                <a:schemeClr val="accent4">
                  <a:lumMod val="60000"/>
                  <a:lumOff val="40000"/>
                </a:schemeClr>
              </a:solidFill>
            </a:rPr>
          </a:br>
          <a:br>
            <a:rPr lang="en-US" sz="2800" dirty="0"/>
          </a:br>
          <a:br>
            <a:rPr lang="en-US" sz="2800" dirty="0"/>
          </a:br>
          <a:endParaRPr lang="en-US" sz="2800" dirty="0"/>
        </a:p>
      </dgm:t>
    </dgm:pt>
    <dgm:pt modelId="{4FE50786-8FEC-4E4E-9F1D-AAF787D20D56}" type="parTrans" cxnId="{B1341A3A-7F2D-457B-B30B-C4996F605C5E}">
      <dgm:prSet/>
      <dgm:spPr/>
      <dgm:t>
        <a:bodyPr/>
        <a:lstStyle/>
        <a:p>
          <a:endParaRPr lang="en-US"/>
        </a:p>
      </dgm:t>
    </dgm:pt>
    <dgm:pt modelId="{FC77EAE1-6FF8-4CBD-B7C8-3252286C2E93}" type="sibTrans" cxnId="{B1341A3A-7F2D-457B-B30B-C4996F605C5E}">
      <dgm:prSet/>
      <dgm:spPr/>
      <dgm:t>
        <a:bodyPr/>
        <a:lstStyle/>
        <a:p>
          <a:endParaRPr lang="en-US"/>
        </a:p>
      </dgm:t>
    </dgm:pt>
    <dgm:pt modelId="{22E6A8A0-91CE-4BA1-8A2D-E56B0147F937}">
      <dgm:prSet custT="1"/>
      <dgm:spPr>
        <a:ln>
          <a:solidFill>
            <a:srgbClr val="0070C0"/>
          </a:solidFill>
        </a:ln>
      </dgm:spPr>
      <dgm:t>
        <a:bodyPr/>
        <a:lstStyle/>
        <a:p>
          <a:pPr rtl="0"/>
          <a:endParaRPr lang="en-US" sz="2800" b="1" dirty="0"/>
        </a:p>
        <a:p>
          <a:pPr rtl="0"/>
          <a:endParaRPr lang="en-US" sz="2800" b="1" dirty="0"/>
        </a:p>
        <a:p>
          <a:pPr rtl="0"/>
          <a:r>
            <a:rPr lang="en-US" sz="2800" b="1" dirty="0"/>
            <a:t>Patient Understanding of Disease Process:  </a:t>
          </a:r>
          <a:r>
            <a:rPr lang="en-US" sz="2800" b="1" dirty="0" err="1"/>
            <a:t>Kosta</a:t>
          </a:r>
          <a:r>
            <a:rPr lang="en-US" sz="2800" b="1" dirty="0"/>
            <a:t> has very good understanding of his disease, diagnosis, and possible outcomes. </a:t>
          </a:r>
          <a:br>
            <a:rPr lang="en-US" sz="2800" dirty="0">
              <a:solidFill>
                <a:schemeClr val="accent4">
                  <a:lumMod val="60000"/>
                  <a:lumOff val="40000"/>
                </a:schemeClr>
              </a:solidFill>
            </a:rPr>
          </a:br>
          <a:br>
            <a:rPr lang="en-US" sz="2800" dirty="0"/>
          </a:br>
          <a:br>
            <a:rPr lang="en-US" sz="2800" dirty="0"/>
          </a:br>
          <a:endParaRPr lang="en-US" sz="2800" dirty="0"/>
        </a:p>
      </dgm:t>
    </dgm:pt>
    <dgm:pt modelId="{908CBB13-0C6E-4F89-B8C3-83B8897F9A13}" type="parTrans" cxnId="{F403E1A9-9028-4477-BE60-599313D13B2C}">
      <dgm:prSet/>
      <dgm:spPr/>
      <dgm:t>
        <a:bodyPr/>
        <a:lstStyle/>
        <a:p>
          <a:endParaRPr lang="en-US"/>
        </a:p>
      </dgm:t>
    </dgm:pt>
    <dgm:pt modelId="{6D23E507-B990-4A59-A55E-4FEFD2D323F6}" type="sibTrans" cxnId="{F403E1A9-9028-4477-BE60-599313D13B2C}">
      <dgm:prSet/>
      <dgm:spPr/>
      <dgm:t>
        <a:bodyPr/>
        <a:lstStyle/>
        <a:p>
          <a:endParaRPr lang="en-US"/>
        </a:p>
      </dgm:t>
    </dgm:pt>
    <dgm:pt modelId="{66AA58B3-210B-4B27-A4A8-40125ED80E64}" type="pres">
      <dgm:prSet presAssocID="{3115E055-7346-4494-A435-377D87FCAB1D}" presName="linear" presStyleCnt="0">
        <dgm:presLayoutVars>
          <dgm:animLvl val="lvl"/>
          <dgm:resizeHandles val="exact"/>
        </dgm:presLayoutVars>
      </dgm:prSet>
      <dgm:spPr/>
    </dgm:pt>
    <dgm:pt modelId="{B974E52C-03AB-4E25-90DA-1DBD5D354505}" type="pres">
      <dgm:prSet presAssocID="{1BFB6C9D-3695-4AD7-A6F2-1A05D9451351}" presName="parentText" presStyleLbl="node1" presStyleIdx="0" presStyleCnt="3" custLinFactNeighborY="-5325">
        <dgm:presLayoutVars>
          <dgm:chMax val="0"/>
          <dgm:bulletEnabled val="1"/>
        </dgm:presLayoutVars>
      </dgm:prSet>
      <dgm:spPr/>
    </dgm:pt>
    <dgm:pt modelId="{9F40F27A-E467-4D1A-90C2-71E8FE8E5D2C}" type="pres">
      <dgm:prSet presAssocID="{EAB2E551-C18E-420E-8A06-88BB1E7889DA}" presName="spacer" presStyleCnt="0"/>
      <dgm:spPr/>
    </dgm:pt>
    <dgm:pt modelId="{93A9AD54-21A2-4D2D-919C-CCAD8FD77AB9}" type="pres">
      <dgm:prSet presAssocID="{1060B222-B3CB-4069-A431-E78B3919BB2C}" presName="parentText" presStyleLbl="node1" presStyleIdx="1" presStyleCnt="3">
        <dgm:presLayoutVars>
          <dgm:chMax val="0"/>
          <dgm:bulletEnabled val="1"/>
        </dgm:presLayoutVars>
      </dgm:prSet>
      <dgm:spPr/>
    </dgm:pt>
    <dgm:pt modelId="{9A80B1F2-FAF5-4F91-B2F2-BEA8A2222BF2}" type="pres">
      <dgm:prSet presAssocID="{FC77EAE1-6FF8-4CBD-B7C8-3252286C2E93}" presName="spacer" presStyleCnt="0"/>
      <dgm:spPr/>
    </dgm:pt>
    <dgm:pt modelId="{B8864BC1-71BE-4D98-83D2-E4569A441E63}" type="pres">
      <dgm:prSet presAssocID="{22E6A8A0-91CE-4BA1-8A2D-E56B0147F937}" presName="parentText" presStyleLbl="node1" presStyleIdx="2" presStyleCnt="3">
        <dgm:presLayoutVars>
          <dgm:chMax val="0"/>
          <dgm:bulletEnabled val="1"/>
        </dgm:presLayoutVars>
      </dgm:prSet>
      <dgm:spPr/>
    </dgm:pt>
  </dgm:ptLst>
  <dgm:cxnLst>
    <dgm:cxn modelId="{3605322E-5EF5-486A-B82D-FF051C40BB7A}" type="presOf" srcId="{3115E055-7346-4494-A435-377D87FCAB1D}" destId="{66AA58B3-210B-4B27-A4A8-40125ED80E64}" srcOrd="0" destOrd="0" presId="urn:microsoft.com/office/officeart/2005/8/layout/vList2"/>
    <dgm:cxn modelId="{B1341A3A-7F2D-457B-B30B-C4996F605C5E}" srcId="{3115E055-7346-4494-A435-377D87FCAB1D}" destId="{1060B222-B3CB-4069-A431-E78B3919BB2C}" srcOrd="1" destOrd="0" parTransId="{4FE50786-8FEC-4E4E-9F1D-AAF787D20D56}" sibTransId="{FC77EAE1-6FF8-4CBD-B7C8-3252286C2E93}"/>
    <dgm:cxn modelId="{91CD404A-A21F-4F6C-B5B2-93B46BEBB010}" type="presOf" srcId="{1060B222-B3CB-4069-A431-E78B3919BB2C}" destId="{93A9AD54-21A2-4D2D-919C-CCAD8FD77AB9}" srcOrd="0" destOrd="0" presId="urn:microsoft.com/office/officeart/2005/8/layout/vList2"/>
    <dgm:cxn modelId="{025D8452-EA28-4F35-94AC-636FA35D6602}" type="presOf" srcId="{22E6A8A0-91CE-4BA1-8A2D-E56B0147F937}" destId="{B8864BC1-71BE-4D98-83D2-E4569A441E63}" srcOrd="0" destOrd="0" presId="urn:microsoft.com/office/officeart/2005/8/layout/vList2"/>
    <dgm:cxn modelId="{6763FA79-B2DE-4E20-8713-571F876AA5E9}" type="presOf" srcId="{1BFB6C9D-3695-4AD7-A6F2-1A05D9451351}" destId="{B974E52C-03AB-4E25-90DA-1DBD5D354505}" srcOrd="0" destOrd="0" presId="urn:microsoft.com/office/officeart/2005/8/layout/vList2"/>
    <dgm:cxn modelId="{FF1C8795-EEF6-4C85-9B30-2D8D8FBAEE2D}" srcId="{3115E055-7346-4494-A435-377D87FCAB1D}" destId="{1BFB6C9D-3695-4AD7-A6F2-1A05D9451351}" srcOrd="0" destOrd="0" parTransId="{95410F3F-F2CE-43B8-9C30-2021D23F4D17}" sibTransId="{EAB2E551-C18E-420E-8A06-88BB1E7889DA}"/>
    <dgm:cxn modelId="{F403E1A9-9028-4477-BE60-599313D13B2C}" srcId="{3115E055-7346-4494-A435-377D87FCAB1D}" destId="{22E6A8A0-91CE-4BA1-8A2D-E56B0147F937}" srcOrd="2" destOrd="0" parTransId="{908CBB13-0C6E-4F89-B8C3-83B8897F9A13}" sibTransId="{6D23E507-B990-4A59-A55E-4FEFD2D323F6}"/>
    <dgm:cxn modelId="{9AEF37DD-FC4E-4C4F-B241-E88C259C0707}" type="presParOf" srcId="{66AA58B3-210B-4B27-A4A8-40125ED80E64}" destId="{B974E52C-03AB-4E25-90DA-1DBD5D354505}" srcOrd="0" destOrd="0" presId="urn:microsoft.com/office/officeart/2005/8/layout/vList2"/>
    <dgm:cxn modelId="{AD14DA25-8D52-47D6-B5DE-46F5A31F992D}" type="presParOf" srcId="{66AA58B3-210B-4B27-A4A8-40125ED80E64}" destId="{9F40F27A-E467-4D1A-90C2-71E8FE8E5D2C}" srcOrd="1" destOrd="0" presId="urn:microsoft.com/office/officeart/2005/8/layout/vList2"/>
    <dgm:cxn modelId="{F42573C1-F9C1-4FE4-BCE6-8D0D4716F222}" type="presParOf" srcId="{66AA58B3-210B-4B27-A4A8-40125ED80E64}" destId="{93A9AD54-21A2-4D2D-919C-CCAD8FD77AB9}" srcOrd="2" destOrd="0" presId="urn:microsoft.com/office/officeart/2005/8/layout/vList2"/>
    <dgm:cxn modelId="{9E9BD797-0362-42F2-907E-255B358343C6}" type="presParOf" srcId="{66AA58B3-210B-4B27-A4A8-40125ED80E64}" destId="{9A80B1F2-FAF5-4F91-B2F2-BEA8A2222BF2}" srcOrd="3" destOrd="0" presId="urn:microsoft.com/office/officeart/2005/8/layout/vList2"/>
    <dgm:cxn modelId="{44F0860B-72CA-40F3-96D7-837A98ED4046}" type="presParOf" srcId="{66AA58B3-210B-4B27-A4A8-40125ED80E64}" destId="{B8864BC1-71BE-4D98-83D2-E4569A441E6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15E055-7346-4494-A435-377D87FCAB1D}"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1BFB6C9D-3695-4AD7-A6F2-1A05D9451351}">
      <dgm:prSet custT="1"/>
      <dgm:spPr>
        <a:ln>
          <a:solidFill>
            <a:srgbClr val="0070C0"/>
          </a:solidFill>
        </a:ln>
      </dgm:spPr>
      <dgm:t>
        <a:bodyPr/>
        <a:lstStyle/>
        <a:p>
          <a:pPr rtl="0"/>
          <a:endParaRPr lang="en-US" sz="2800" b="1" dirty="0"/>
        </a:p>
        <a:p>
          <a:pPr rtl="0"/>
          <a:endParaRPr lang="en-US" sz="2800" b="1" dirty="0"/>
        </a:p>
        <a:p>
          <a:pPr rtl="0"/>
          <a:r>
            <a:rPr lang="en-US" sz="2000" b="1" dirty="0"/>
            <a:t>Compliance to Treatment Regime</a:t>
          </a:r>
          <a:r>
            <a:rPr lang="en-US" sz="2000" dirty="0">
              <a:solidFill>
                <a:schemeClr val="accent5">
                  <a:lumMod val="60000"/>
                  <a:lumOff val="40000"/>
                </a:schemeClr>
              </a:solidFill>
            </a:rPr>
            <a:t>: Mom and siblings have been with </a:t>
          </a:r>
          <a:r>
            <a:rPr lang="en-US" sz="2000" dirty="0" err="1">
              <a:solidFill>
                <a:schemeClr val="accent5">
                  <a:lumMod val="60000"/>
                  <a:lumOff val="40000"/>
                </a:schemeClr>
              </a:solidFill>
            </a:rPr>
            <a:t>Kosta</a:t>
          </a:r>
          <a:r>
            <a:rPr lang="en-US" sz="2000" dirty="0">
              <a:solidFill>
                <a:schemeClr val="accent5">
                  <a:lumMod val="60000"/>
                  <a:lumOff val="40000"/>
                </a:schemeClr>
              </a:solidFill>
            </a:rPr>
            <a:t> every step of the way and he is compliant with everything the PCP, Orthopedic surgeon and Oncologist have set out for him to do.</a:t>
          </a:r>
          <a:br>
            <a:rPr lang="en-US" sz="2000" dirty="0">
              <a:solidFill>
                <a:schemeClr val="accent2"/>
              </a:solidFill>
            </a:rPr>
          </a:br>
          <a:br>
            <a:rPr lang="en-US" sz="2800" dirty="0">
              <a:solidFill>
                <a:schemeClr val="accent2"/>
              </a:solidFill>
            </a:rPr>
          </a:br>
          <a:br>
            <a:rPr lang="en-US" sz="2800" dirty="0"/>
          </a:br>
          <a:br>
            <a:rPr lang="en-US" sz="2800" dirty="0"/>
          </a:br>
          <a:endParaRPr lang="en-US" sz="2800" dirty="0"/>
        </a:p>
      </dgm:t>
    </dgm:pt>
    <dgm:pt modelId="{95410F3F-F2CE-43B8-9C30-2021D23F4D17}" type="parTrans" cxnId="{FF1C8795-EEF6-4C85-9B30-2D8D8FBAEE2D}">
      <dgm:prSet/>
      <dgm:spPr/>
      <dgm:t>
        <a:bodyPr/>
        <a:lstStyle/>
        <a:p>
          <a:endParaRPr lang="en-US"/>
        </a:p>
      </dgm:t>
    </dgm:pt>
    <dgm:pt modelId="{EAB2E551-C18E-420E-8A06-88BB1E7889DA}" type="sibTrans" cxnId="{FF1C8795-EEF6-4C85-9B30-2D8D8FBAEE2D}">
      <dgm:prSet/>
      <dgm:spPr/>
      <dgm:t>
        <a:bodyPr/>
        <a:lstStyle/>
        <a:p>
          <a:endParaRPr lang="en-US"/>
        </a:p>
      </dgm:t>
    </dgm:pt>
    <dgm:pt modelId="{1060B222-B3CB-4069-A431-E78B3919BB2C}">
      <dgm:prSet custT="1"/>
      <dgm:spPr>
        <a:ln>
          <a:solidFill>
            <a:srgbClr val="0070C0"/>
          </a:solidFill>
        </a:ln>
      </dgm:spPr>
      <dgm:t>
        <a:bodyPr/>
        <a:lstStyle/>
        <a:p>
          <a:pPr rtl="0"/>
          <a:endParaRPr lang="en-US" sz="2800" b="1" dirty="0"/>
        </a:p>
        <a:p>
          <a:pPr rtl="0"/>
          <a:r>
            <a:rPr lang="en-US" sz="2000" b="1" dirty="0"/>
            <a:t>Recent Acute Episodes</a:t>
          </a:r>
          <a:r>
            <a:rPr lang="en-US" sz="2000" b="1" dirty="0">
              <a:solidFill>
                <a:schemeClr val="accent5">
                  <a:lumMod val="60000"/>
                  <a:lumOff val="40000"/>
                </a:schemeClr>
              </a:solidFill>
            </a:rPr>
            <a:t>:  He had a set back in 2/20/2020 where although he had finished chemo a few months prior, his orthopedic hardware came loose and he needed a total knee revision.</a:t>
          </a:r>
          <a:br>
            <a:rPr lang="en-US" sz="2000" b="1" dirty="0">
              <a:solidFill>
                <a:schemeClr val="accent2"/>
              </a:solidFill>
            </a:rPr>
          </a:br>
          <a:br>
            <a:rPr lang="en-US" sz="2000" b="1" dirty="0"/>
          </a:br>
          <a:br>
            <a:rPr lang="en-US" sz="2800" b="1" dirty="0"/>
          </a:br>
          <a:br>
            <a:rPr lang="en-US" sz="2800" dirty="0"/>
          </a:br>
          <a:endParaRPr lang="en-US" sz="2800" dirty="0"/>
        </a:p>
      </dgm:t>
    </dgm:pt>
    <dgm:pt modelId="{4FE50786-8FEC-4E4E-9F1D-AAF787D20D56}" type="parTrans" cxnId="{B1341A3A-7F2D-457B-B30B-C4996F605C5E}">
      <dgm:prSet/>
      <dgm:spPr/>
      <dgm:t>
        <a:bodyPr/>
        <a:lstStyle/>
        <a:p>
          <a:endParaRPr lang="en-US"/>
        </a:p>
      </dgm:t>
    </dgm:pt>
    <dgm:pt modelId="{FC77EAE1-6FF8-4CBD-B7C8-3252286C2E93}" type="sibTrans" cxnId="{B1341A3A-7F2D-457B-B30B-C4996F605C5E}">
      <dgm:prSet/>
      <dgm:spPr/>
      <dgm:t>
        <a:bodyPr/>
        <a:lstStyle/>
        <a:p>
          <a:endParaRPr lang="en-US"/>
        </a:p>
      </dgm:t>
    </dgm:pt>
    <dgm:pt modelId="{66AA58B3-210B-4B27-A4A8-40125ED80E64}" type="pres">
      <dgm:prSet presAssocID="{3115E055-7346-4494-A435-377D87FCAB1D}" presName="linear" presStyleCnt="0">
        <dgm:presLayoutVars>
          <dgm:animLvl val="lvl"/>
          <dgm:resizeHandles val="exact"/>
        </dgm:presLayoutVars>
      </dgm:prSet>
      <dgm:spPr/>
    </dgm:pt>
    <dgm:pt modelId="{B974E52C-03AB-4E25-90DA-1DBD5D354505}" type="pres">
      <dgm:prSet presAssocID="{1BFB6C9D-3695-4AD7-A6F2-1A05D9451351}" presName="parentText" presStyleLbl="node1" presStyleIdx="0" presStyleCnt="2" custScaleY="122612" custLinFactY="-27029" custLinFactNeighborY="-100000">
        <dgm:presLayoutVars>
          <dgm:chMax val="0"/>
          <dgm:bulletEnabled val="1"/>
        </dgm:presLayoutVars>
      </dgm:prSet>
      <dgm:spPr/>
    </dgm:pt>
    <dgm:pt modelId="{9F40F27A-E467-4D1A-90C2-71E8FE8E5D2C}" type="pres">
      <dgm:prSet presAssocID="{EAB2E551-C18E-420E-8A06-88BB1E7889DA}" presName="spacer" presStyleCnt="0"/>
      <dgm:spPr/>
    </dgm:pt>
    <dgm:pt modelId="{93A9AD54-21A2-4D2D-919C-CCAD8FD77AB9}" type="pres">
      <dgm:prSet presAssocID="{1060B222-B3CB-4069-A431-E78B3919BB2C}" presName="parentText" presStyleLbl="node1" presStyleIdx="1" presStyleCnt="2" custScaleY="156803" custLinFactNeighborY="12396">
        <dgm:presLayoutVars>
          <dgm:chMax val="0"/>
          <dgm:bulletEnabled val="1"/>
        </dgm:presLayoutVars>
      </dgm:prSet>
      <dgm:spPr/>
    </dgm:pt>
  </dgm:ptLst>
  <dgm:cxnLst>
    <dgm:cxn modelId="{B1341A3A-7F2D-457B-B30B-C4996F605C5E}" srcId="{3115E055-7346-4494-A435-377D87FCAB1D}" destId="{1060B222-B3CB-4069-A431-E78B3919BB2C}" srcOrd="1" destOrd="0" parTransId="{4FE50786-8FEC-4E4E-9F1D-AAF787D20D56}" sibTransId="{FC77EAE1-6FF8-4CBD-B7C8-3252286C2E93}"/>
    <dgm:cxn modelId="{D4C86C42-FF1D-49A8-BF3D-4A2D266563BA}" type="presOf" srcId="{1BFB6C9D-3695-4AD7-A6F2-1A05D9451351}" destId="{B974E52C-03AB-4E25-90DA-1DBD5D354505}" srcOrd="0" destOrd="0" presId="urn:microsoft.com/office/officeart/2005/8/layout/vList2"/>
    <dgm:cxn modelId="{FF1C8795-EEF6-4C85-9B30-2D8D8FBAEE2D}" srcId="{3115E055-7346-4494-A435-377D87FCAB1D}" destId="{1BFB6C9D-3695-4AD7-A6F2-1A05D9451351}" srcOrd="0" destOrd="0" parTransId="{95410F3F-F2CE-43B8-9C30-2021D23F4D17}" sibTransId="{EAB2E551-C18E-420E-8A06-88BB1E7889DA}"/>
    <dgm:cxn modelId="{81263AED-8BF9-4ADC-B0E1-D9BDBCE8F732}" type="presOf" srcId="{1060B222-B3CB-4069-A431-E78B3919BB2C}" destId="{93A9AD54-21A2-4D2D-919C-CCAD8FD77AB9}" srcOrd="0" destOrd="0" presId="urn:microsoft.com/office/officeart/2005/8/layout/vList2"/>
    <dgm:cxn modelId="{4862CCF9-2B05-4868-A2B2-788985A1BD31}" type="presOf" srcId="{3115E055-7346-4494-A435-377D87FCAB1D}" destId="{66AA58B3-210B-4B27-A4A8-40125ED80E64}" srcOrd="0" destOrd="0" presId="urn:microsoft.com/office/officeart/2005/8/layout/vList2"/>
    <dgm:cxn modelId="{E835B4B9-1D8D-454D-8EA7-8A54268F2FAB}" type="presParOf" srcId="{66AA58B3-210B-4B27-A4A8-40125ED80E64}" destId="{B974E52C-03AB-4E25-90DA-1DBD5D354505}" srcOrd="0" destOrd="0" presId="urn:microsoft.com/office/officeart/2005/8/layout/vList2"/>
    <dgm:cxn modelId="{0554C374-D2EA-4B11-AA6A-043FE0801A1D}" type="presParOf" srcId="{66AA58B3-210B-4B27-A4A8-40125ED80E64}" destId="{9F40F27A-E467-4D1A-90C2-71E8FE8E5D2C}" srcOrd="1" destOrd="0" presId="urn:microsoft.com/office/officeart/2005/8/layout/vList2"/>
    <dgm:cxn modelId="{94165799-90CF-43F4-902E-2ECBDA92E277}" type="presParOf" srcId="{66AA58B3-210B-4B27-A4A8-40125ED80E64}" destId="{93A9AD54-21A2-4D2D-919C-CCAD8FD77AB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C05993-6BAB-42FA-929C-AB1E6DCD9E27}"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53A6C656-AA04-4A72-A40B-EFA1FE697BE7}">
      <dgm:prSet custT="1"/>
      <dgm:spPr>
        <a:ln>
          <a:solidFill>
            <a:srgbClr val="0070C0"/>
          </a:solidFill>
        </a:ln>
      </dgm:spPr>
      <dgm:t>
        <a:bodyPr/>
        <a:lstStyle/>
        <a:p>
          <a:pPr rtl="0"/>
          <a:endParaRPr lang="en-US" sz="2000" b="1" dirty="0"/>
        </a:p>
        <a:p>
          <a:pPr rtl="0"/>
          <a:r>
            <a:rPr lang="en-US" sz="2000" b="1" dirty="0"/>
            <a:t>Barriers to Care:  Young teenager with serious health condition. Needs a lot of time for appointments, mom needing to take time out of work and </a:t>
          </a:r>
          <a:r>
            <a:rPr lang="en-US" sz="2000" b="1" dirty="0" err="1"/>
            <a:t>Kosta</a:t>
          </a:r>
          <a:r>
            <a:rPr lang="en-US" sz="2000" b="1" dirty="0"/>
            <a:t> time out of school.</a:t>
          </a:r>
          <a:br>
            <a:rPr lang="en-US" sz="2000" b="1" dirty="0"/>
          </a:br>
          <a:br>
            <a:rPr lang="en-US" sz="2000" b="1" dirty="0"/>
          </a:br>
          <a:br>
            <a:rPr lang="en-US" sz="2000" b="1" dirty="0"/>
          </a:br>
          <a:endParaRPr lang="en-US" sz="2000" b="1" dirty="0"/>
        </a:p>
      </dgm:t>
    </dgm:pt>
    <dgm:pt modelId="{87984C97-DCFB-4A1B-916C-510EE4C46D22}" type="parTrans" cxnId="{7CBF4D93-AC7F-4573-AED1-7539CF8F7E96}">
      <dgm:prSet/>
      <dgm:spPr/>
      <dgm:t>
        <a:bodyPr/>
        <a:lstStyle/>
        <a:p>
          <a:endParaRPr lang="en-US"/>
        </a:p>
      </dgm:t>
    </dgm:pt>
    <dgm:pt modelId="{562D25AF-E6C1-419F-BAA8-0AFE59E1A05E}" type="sibTrans" cxnId="{7CBF4D93-AC7F-4573-AED1-7539CF8F7E96}">
      <dgm:prSet/>
      <dgm:spPr/>
      <dgm:t>
        <a:bodyPr/>
        <a:lstStyle/>
        <a:p>
          <a:endParaRPr lang="en-US"/>
        </a:p>
      </dgm:t>
    </dgm:pt>
    <dgm:pt modelId="{966E7095-B824-4ACD-9C56-708D59640ABD}">
      <dgm:prSet custT="1"/>
      <dgm:spPr>
        <a:ln>
          <a:solidFill>
            <a:srgbClr val="0070C0"/>
          </a:solidFill>
        </a:ln>
      </dgm:spPr>
      <dgm:t>
        <a:bodyPr/>
        <a:lstStyle/>
        <a:p>
          <a:pPr rtl="0"/>
          <a:r>
            <a:rPr lang="en-US" sz="2000" b="1" dirty="0"/>
            <a:t>Driver of The Case: </a:t>
          </a:r>
          <a:br>
            <a:rPr lang="en-US" sz="2000" b="1" dirty="0">
              <a:solidFill>
                <a:schemeClr val="accent4">
                  <a:lumMod val="60000"/>
                  <a:lumOff val="40000"/>
                </a:schemeClr>
              </a:solidFill>
            </a:rPr>
          </a:br>
          <a:br>
            <a:rPr lang="en-US" sz="2000" b="1" dirty="0">
              <a:solidFill>
                <a:schemeClr val="accent4">
                  <a:lumMod val="60000"/>
                  <a:lumOff val="40000"/>
                </a:schemeClr>
              </a:solidFill>
            </a:rPr>
          </a:br>
          <a:br>
            <a:rPr lang="en-US" sz="2000" b="1" dirty="0"/>
          </a:br>
          <a:endParaRPr lang="en-US" sz="2000" b="1" dirty="0"/>
        </a:p>
      </dgm:t>
    </dgm:pt>
    <dgm:pt modelId="{5E6FD398-9118-41F9-87B9-7415F0D156D8}" type="parTrans" cxnId="{58F0B7D9-CA1A-4386-85B0-954507B60646}">
      <dgm:prSet/>
      <dgm:spPr/>
      <dgm:t>
        <a:bodyPr/>
        <a:lstStyle/>
        <a:p>
          <a:endParaRPr lang="en-US"/>
        </a:p>
      </dgm:t>
    </dgm:pt>
    <dgm:pt modelId="{9608A731-1993-4977-BE10-6E9DED671BEA}" type="sibTrans" cxnId="{58F0B7D9-CA1A-4386-85B0-954507B60646}">
      <dgm:prSet/>
      <dgm:spPr/>
      <dgm:t>
        <a:bodyPr/>
        <a:lstStyle/>
        <a:p>
          <a:endParaRPr lang="en-US"/>
        </a:p>
      </dgm:t>
    </dgm:pt>
    <dgm:pt modelId="{FA413784-A730-4A33-A189-8C9CFB6DEC1D}">
      <dgm:prSet custT="1"/>
      <dgm:spPr>
        <a:ln>
          <a:solidFill>
            <a:srgbClr val="0070C0"/>
          </a:solidFill>
        </a:ln>
      </dgm:spPr>
      <dgm:t>
        <a:bodyPr/>
        <a:lstStyle/>
        <a:p>
          <a:pPr rtl="0"/>
          <a:endParaRPr lang="en-US" sz="2000" b="1" dirty="0"/>
        </a:p>
        <a:p>
          <a:pPr rtl="0"/>
          <a:r>
            <a:rPr lang="en-US" sz="2000" b="1" dirty="0"/>
            <a:t>Medical Neighborhood Needs (who would you collaborate with regarding patient care needs): Pediatrician, Orthopedic surgeon, oncologist, and the tomorrow fund clinic</a:t>
          </a:r>
          <a:br>
            <a:rPr lang="en-US" sz="2000" b="1" dirty="0">
              <a:solidFill>
                <a:schemeClr val="accent2"/>
              </a:solidFill>
            </a:rPr>
          </a:br>
          <a:br>
            <a:rPr lang="en-US" sz="2000" dirty="0"/>
          </a:br>
          <a:endParaRPr lang="en-US" sz="2000" dirty="0"/>
        </a:p>
      </dgm:t>
    </dgm:pt>
    <dgm:pt modelId="{C09EC418-908B-4B9E-B706-F0B670CEDB6D}" type="parTrans" cxnId="{4F70ED3A-24AF-4915-A606-8CBB890887D0}">
      <dgm:prSet/>
      <dgm:spPr/>
      <dgm:t>
        <a:bodyPr/>
        <a:lstStyle/>
        <a:p>
          <a:endParaRPr lang="en-US"/>
        </a:p>
      </dgm:t>
    </dgm:pt>
    <dgm:pt modelId="{B4681CB0-BE88-4FD0-900B-99A819E648B0}" type="sibTrans" cxnId="{4F70ED3A-24AF-4915-A606-8CBB890887D0}">
      <dgm:prSet/>
      <dgm:spPr/>
      <dgm:t>
        <a:bodyPr/>
        <a:lstStyle/>
        <a:p>
          <a:endParaRPr lang="en-US"/>
        </a:p>
      </dgm:t>
    </dgm:pt>
    <dgm:pt modelId="{D1A9AAB3-344D-43B3-A796-F0E6002B702E}">
      <dgm:prSet custT="1"/>
      <dgm:spPr>
        <a:ln>
          <a:solidFill>
            <a:srgbClr val="0070C0"/>
          </a:solidFill>
        </a:ln>
      </dgm:spPr>
      <dgm:t>
        <a:bodyPr/>
        <a:lstStyle/>
        <a:p>
          <a:pPr rtl="0"/>
          <a:r>
            <a:rPr lang="en-US" sz="2000" b="1" dirty="0"/>
            <a:t>Gaps in Care:  None</a:t>
          </a:r>
          <a:br>
            <a:rPr lang="en-US" sz="2000" b="1" dirty="0">
              <a:solidFill>
                <a:schemeClr val="accent2"/>
              </a:solidFill>
            </a:rPr>
          </a:br>
          <a:br>
            <a:rPr lang="en-US" sz="2000" b="1" dirty="0">
              <a:solidFill>
                <a:schemeClr val="accent2"/>
              </a:solidFill>
            </a:rPr>
          </a:br>
          <a:br>
            <a:rPr lang="en-US" sz="2000" b="1" dirty="0"/>
          </a:br>
          <a:endParaRPr lang="en-US" sz="2000" b="1" dirty="0"/>
        </a:p>
      </dgm:t>
    </dgm:pt>
    <dgm:pt modelId="{D8F44AF6-8961-4AB3-925A-B19F5918A851}" type="parTrans" cxnId="{427AFEE9-2865-4BF9-A4DC-837135E16439}">
      <dgm:prSet/>
      <dgm:spPr/>
      <dgm:t>
        <a:bodyPr/>
        <a:lstStyle/>
        <a:p>
          <a:endParaRPr lang="en-US"/>
        </a:p>
      </dgm:t>
    </dgm:pt>
    <dgm:pt modelId="{955A2778-22B8-498D-8D54-09F999F66152}" type="sibTrans" cxnId="{427AFEE9-2865-4BF9-A4DC-837135E16439}">
      <dgm:prSet/>
      <dgm:spPr/>
      <dgm:t>
        <a:bodyPr/>
        <a:lstStyle/>
        <a:p>
          <a:endParaRPr lang="en-US"/>
        </a:p>
      </dgm:t>
    </dgm:pt>
    <dgm:pt modelId="{DEEDD906-9D02-41CA-8783-9F70F4B4C639}" type="pres">
      <dgm:prSet presAssocID="{EEC05993-6BAB-42FA-929C-AB1E6DCD9E27}" presName="linear" presStyleCnt="0">
        <dgm:presLayoutVars>
          <dgm:animLvl val="lvl"/>
          <dgm:resizeHandles val="exact"/>
        </dgm:presLayoutVars>
      </dgm:prSet>
      <dgm:spPr/>
    </dgm:pt>
    <dgm:pt modelId="{D39FBA00-CF2E-4FBA-8748-38ECBF49C4E3}" type="pres">
      <dgm:prSet presAssocID="{53A6C656-AA04-4A72-A40B-EFA1FE697BE7}" presName="parentText" presStyleLbl="node1" presStyleIdx="0" presStyleCnt="4" custScaleY="124113" custLinFactNeighborX="1376" custLinFactNeighborY="-9625">
        <dgm:presLayoutVars>
          <dgm:chMax val="0"/>
          <dgm:bulletEnabled val="1"/>
        </dgm:presLayoutVars>
      </dgm:prSet>
      <dgm:spPr/>
    </dgm:pt>
    <dgm:pt modelId="{E6FAEF4A-E23A-403E-A566-BFB6E4D4D878}" type="pres">
      <dgm:prSet presAssocID="{562D25AF-E6C1-419F-BAA8-0AFE59E1A05E}" presName="spacer" presStyleCnt="0"/>
      <dgm:spPr/>
    </dgm:pt>
    <dgm:pt modelId="{E388908F-5CEE-4ADB-B0E9-2F894D1393C0}" type="pres">
      <dgm:prSet presAssocID="{D1A9AAB3-344D-43B3-A796-F0E6002B702E}" presName="parentText" presStyleLbl="node1" presStyleIdx="1" presStyleCnt="4">
        <dgm:presLayoutVars>
          <dgm:chMax val="0"/>
          <dgm:bulletEnabled val="1"/>
        </dgm:presLayoutVars>
      </dgm:prSet>
      <dgm:spPr/>
    </dgm:pt>
    <dgm:pt modelId="{4D1CAEC0-D970-4B35-B004-E5DCB8A5FC82}" type="pres">
      <dgm:prSet presAssocID="{955A2778-22B8-498D-8D54-09F999F66152}" presName="spacer" presStyleCnt="0"/>
      <dgm:spPr/>
    </dgm:pt>
    <dgm:pt modelId="{24C3BA89-F472-4B53-B407-5B02E832B513}" type="pres">
      <dgm:prSet presAssocID="{966E7095-B824-4ACD-9C56-708D59640ABD}" presName="parentText" presStyleLbl="node1" presStyleIdx="2" presStyleCnt="4">
        <dgm:presLayoutVars>
          <dgm:chMax val="0"/>
          <dgm:bulletEnabled val="1"/>
        </dgm:presLayoutVars>
      </dgm:prSet>
      <dgm:spPr/>
    </dgm:pt>
    <dgm:pt modelId="{8CF34BBD-E964-4D94-9AEE-2F609C15AC6F}" type="pres">
      <dgm:prSet presAssocID="{9608A731-1993-4977-BE10-6E9DED671BEA}" presName="spacer" presStyleCnt="0"/>
      <dgm:spPr/>
    </dgm:pt>
    <dgm:pt modelId="{0CC741B9-0C9A-464E-B3E8-44C9A6C44F27}" type="pres">
      <dgm:prSet presAssocID="{FA413784-A730-4A33-A189-8C9CFB6DEC1D}" presName="parentText" presStyleLbl="node1" presStyleIdx="3" presStyleCnt="4">
        <dgm:presLayoutVars>
          <dgm:chMax val="0"/>
          <dgm:bulletEnabled val="1"/>
        </dgm:presLayoutVars>
      </dgm:prSet>
      <dgm:spPr/>
    </dgm:pt>
  </dgm:ptLst>
  <dgm:cxnLst>
    <dgm:cxn modelId="{4F70ED3A-24AF-4915-A606-8CBB890887D0}" srcId="{EEC05993-6BAB-42FA-929C-AB1E6DCD9E27}" destId="{FA413784-A730-4A33-A189-8C9CFB6DEC1D}" srcOrd="3" destOrd="0" parTransId="{C09EC418-908B-4B9E-B706-F0B670CEDB6D}" sibTransId="{B4681CB0-BE88-4FD0-900B-99A819E648B0}"/>
    <dgm:cxn modelId="{EAE7CE50-5635-4ECF-BB21-47F494F9A1B4}" type="presOf" srcId="{FA413784-A730-4A33-A189-8C9CFB6DEC1D}" destId="{0CC741B9-0C9A-464E-B3E8-44C9A6C44F27}" srcOrd="0" destOrd="0" presId="urn:microsoft.com/office/officeart/2005/8/layout/vList2"/>
    <dgm:cxn modelId="{49E99A56-93E9-4795-ADC1-1782ABFF3E6A}" type="presOf" srcId="{53A6C656-AA04-4A72-A40B-EFA1FE697BE7}" destId="{D39FBA00-CF2E-4FBA-8748-38ECBF49C4E3}" srcOrd="0" destOrd="0" presId="urn:microsoft.com/office/officeart/2005/8/layout/vList2"/>
    <dgm:cxn modelId="{7CBF4D93-AC7F-4573-AED1-7539CF8F7E96}" srcId="{EEC05993-6BAB-42FA-929C-AB1E6DCD9E27}" destId="{53A6C656-AA04-4A72-A40B-EFA1FE697BE7}" srcOrd="0" destOrd="0" parTransId="{87984C97-DCFB-4A1B-916C-510EE4C46D22}" sibTransId="{562D25AF-E6C1-419F-BAA8-0AFE59E1A05E}"/>
    <dgm:cxn modelId="{15F387A5-D789-4494-80EE-29B67714F45A}" type="presOf" srcId="{D1A9AAB3-344D-43B3-A796-F0E6002B702E}" destId="{E388908F-5CEE-4ADB-B0E9-2F894D1393C0}" srcOrd="0" destOrd="0" presId="urn:microsoft.com/office/officeart/2005/8/layout/vList2"/>
    <dgm:cxn modelId="{CAACECD4-B989-46D0-9A69-B6930AFC1296}" type="presOf" srcId="{EEC05993-6BAB-42FA-929C-AB1E6DCD9E27}" destId="{DEEDD906-9D02-41CA-8783-9F70F4B4C639}" srcOrd="0" destOrd="0" presId="urn:microsoft.com/office/officeart/2005/8/layout/vList2"/>
    <dgm:cxn modelId="{8F7E04D8-9F64-450A-8BDE-7419BC6B7D76}" type="presOf" srcId="{966E7095-B824-4ACD-9C56-708D59640ABD}" destId="{24C3BA89-F472-4B53-B407-5B02E832B513}" srcOrd="0" destOrd="0" presId="urn:microsoft.com/office/officeart/2005/8/layout/vList2"/>
    <dgm:cxn modelId="{58F0B7D9-CA1A-4386-85B0-954507B60646}" srcId="{EEC05993-6BAB-42FA-929C-AB1E6DCD9E27}" destId="{966E7095-B824-4ACD-9C56-708D59640ABD}" srcOrd="2" destOrd="0" parTransId="{5E6FD398-9118-41F9-87B9-7415F0D156D8}" sibTransId="{9608A731-1993-4977-BE10-6E9DED671BEA}"/>
    <dgm:cxn modelId="{427AFEE9-2865-4BF9-A4DC-837135E16439}" srcId="{EEC05993-6BAB-42FA-929C-AB1E6DCD9E27}" destId="{D1A9AAB3-344D-43B3-A796-F0E6002B702E}" srcOrd="1" destOrd="0" parTransId="{D8F44AF6-8961-4AB3-925A-B19F5918A851}" sibTransId="{955A2778-22B8-498D-8D54-09F999F66152}"/>
    <dgm:cxn modelId="{10EFA7AB-2140-434E-BF23-482DBC04583E}" type="presParOf" srcId="{DEEDD906-9D02-41CA-8783-9F70F4B4C639}" destId="{D39FBA00-CF2E-4FBA-8748-38ECBF49C4E3}" srcOrd="0" destOrd="0" presId="urn:microsoft.com/office/officeart/2005/8/layout/vList2"/>
    <dgm:cxn modelId="{0A2C4377-E521-4990-B168-E48F921CB7F9}" type="presParOf" srcId="{DEEDD906-9D02-41CA-8783-9F70F4B4C639}" destId="{E6FAEF4A-E23A-403E-A566-BFB6E4D4D878}" srcOrd="1" destOrd="0" presId="urn:microsoft.com/office/officeart/2005/8/layout/vList2"/>
    <dgm:cxn modelId="{5BC3240B-C576-4D0A-BDD4-204A19CD7367}" type="presParOf" srcId="{DEEDD906-9D02-41CA-8783-9F70F4B4C639}" destId="{E388908F-5CEE-4ADB-B0E9-2F894D1393C0}" srcOrd="2" destOrd="0" presId="urn:microsoft.com/office/officeart/2005/8/layout/vList2"/>
    <dgm:cxn modelId="{89B82CF7-CCAC-406A-BB16-95771012BB68}" type="presParOf" srcId="{DEEDD906-9D02-41CA-8783-9F70F4B4C639}" destId="{4D1CAEC0-D970-4B35-B004-E5DCB8A5FC82}" srcOrd="3" destOrd="0" presId="urn:microsoft.com/office/officeart/2005/8/layout/vList2"/>
    <dgm:cxn modelId="{F6A51FBE-0B1F-4C6A-9947-AEB70668356C}" type="presParOf" srcId="{DEEDD906-9D02-41CA-8783-9F70F4B4C639}" destId="{24C3BA89-F472-4B53-B407-5B02E832B513}" srcOrd="4" destOrd="0" presId="urn:microsoft.com/office/officeart/2005/8/layout/vList2"/>
    <dgm:cxn modelId="{DAE463C3-6371-42EF-B28F-0D7DB6AFEC0A}" type="presParOf" srcId="{DEEDD906-9D02-41CA-8783-9F70F4B4C639}" destId="{8CF34BBD-E964-4D94-9AEE-2F609C15AC6F}" srcOrd="5" destOrd="0" presId="urn:microsoft.com/office/officeart/2005/8/layout/vList2"/>
    <dgm:cxn modelId="{2C007191-DFDC-4444-A48E-0B4DE8E2CADF}" type="presParOf" srcId="{DEEDD906-9D02-41CA-8783-9F70F4B4C639}" destId="{0CC741B9-0C9A-464E-B3E8-44C9A6C44F2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A11758-07C0-4901-963F-FC32045FCDC8}" type="doc">
      <dgm:prSet loTypeId="urn:microsoft.com/office/officeart/2005/8/layout/hList1" loCatId="list" qsTypeId="urn:microsoft.com/office/officeart/2005/8/quickstyle/simple1" qsCatId="simple" csTypeId="urn:microsoft.com/office/officeart/2005/8/colors/accent0_2" csCatId="mainScheme" phldr="1"/>
      <dgm:spPr/>
      <dgm:t>
        <a:bodyPr/>
        <a:lstStyle/>
        <a:p>
          <a:endParaRPr lang="en-US"/>
        </a:p>
      </dgm:t>
    </dgm:pt>
    <dgm:pt modelId="{56F541FE-16CD-406C-882E-4E9313EDA941}">
      <dgm:prSet/>
      <dgm:spPr>
        <a:ln>
          <a:solidFill>
            <a:srgbClr val="6CA62C"/>
          </a:solidFill>
        </a:ln>
      </dgm:spPr>
      <dgm:t>
        <a:bodyPr/>
        <a:lstStyle/>
        <a:p>
          <a:pPr rtl="0"/>
          <a:r>
            <a:rPr lang="en-US" dirty="0"/>
            <a:t>Sign/symptom: </a:t>
          </a:r>
        </a:p>
      </dgm:t>
    </dgm:pt>
    <dgm:pt modelId="{56103154-638A-4E57-BBBE-EAA0A88267E8}" type="parTrans" cxnId="{16FED5CF-AECF-464A-907E-95261F837DA2}">
      <dgm:prSet/>
      <dgm:spPr/>
      <dgm:t>
        <a:bodyPr/>
        <a:lstStyle/>
        <a:p>
          <a:endParaRPr lang="en-US"/>
        </a:p>
      </dgm:t>
    </dgm:pt>
    <dgm:pt modelId="{C32062D7-58CC-4DBD-AE05-C161079CF2A6}" type="sibTrans" cxnId="{16FED5CF-AECF-464A-907E-95261F837DA2}">
      <dgm:prSet/>
      <dgm:spPr/>
      <dgm:t>
        <a:bodyPr/>
        <a:lstStyle/>
        <a:p>
          <a:endParaRPr lang="en-US"/>
        </a:p>
      </dgm:t>
    </dgm:pt>
    <dgm:pt modelId="{7A8F82D6-490A-4570-9353-D17FAA94B4E8}">
      <dgm:prSet/>
      <dgm:spPr>
        <a:ln>
          <a:solidFill>
            <a:srgbClr val="6CA62C"/>
          </a:solidFill>
        </a:ln>
      </dgm:spPr>
      <dgm:t>
        <a:bodyPr/>
        <a:lstStyle/>
        <a:p>
          <a:pPr rtl="0"/>
          <a:r>
            <a:rPr lang="en-US" dirty="0"/>
            <a:t>Sign/symptom: </a:t>
          </a:r>
        </a:p>
      </dgm:t>
    </dgm:pt>
    <dgm:pt modelId="{C634459A-8B20-4843-B9A3-328833151F8B}" type="parTrans" cxnId="{B0BEAA9C-78FD-4C5E-B026-A679331573BC}">
      <dgm:prSet/>
      <dgm:spPr/>
      <dgm:t>
        <a:bodyPr/>
        <a:lstStyle/>
        <a:p>
          <a:endParaRPr lang="en-US"/>
        </a:p>
      </dgm:t>
    </dgm:pt>
    <dgm:pt modelId="{BF431DC4-9C22-4E49-BEC9-B6C84C1FD192}" type="sibTrans" cxnId="{B0BEAA9C-78FD-4C5E-B026-A679331573BC}">
      <dgm:prSet/>
      <dgm:spPr/>
      <dgm:t>
        <a:bodyPr/>
        <a:lstStyle/>
        <a:p>
          <a:endParaRPr lang="en-US"/>
        </a:p>
      </dgm:t>
    </dgm:pt>
    <dgm:pt modelId="{05CBA73F-FB0F-4F44-ABC0-E4872169C7ED}">
      <dgm:prSet/>
      <dgm:spPr>
        <a:ln w="28575">
          <a:solidFill>
            <a:srgbClr val="6CA62C"/>
          </a:solidFill>
        </a:ln>
      </dgm:spPr>
      <dgm:t>
        <a:bodyPr/>
        <a:lstStyle/>
        <a:p>
          <a:pPr rtl="0"/>
          <a:r>
            <a:rPr lang="en-US" dirty="0"/>
            <a:t>Sign/symptom: </a:t>
          </a:r>
        </a:p>
      </dgm:t>
    </dgm:pt>
    <dgm:pt modelId="{0DDB3264-E9C1-4E2F-A482-15CDD2EBAC14}" type="parTrans" cxnId="{9EE9E542-797A-41A8-9C6E-E8487A4A3E0E}">
      <dgm:prSet/>
      <dgm:spPr/>
      <dgm:t>
        <a:bodyPr/>
        <a:lstStyle/>
        <a:p>
          <a:endParaRPr lang="en-US"/>
        </a:p>
      </dgm:t>
    </dgm:pt>
    <dgm:pt modelId="{8101CE37-9DB1-4F3E-99EF-E7BC1B56B1D7}" type="sibTrans" cxnId="{9EE9E542-797A-41A8-9C6E-E8487A4A3E0E}">
      <dgm:prSet/>
      <dgm:spPr/>
      <dgm:t>
        <a:bodyPr/>
        <a:lstStyle/>
        <a:p>
          <a:endParaRPr lang="en-US"/>
        </a:p>
      </dgm:t>
    </dgm:pt>
    <dgm:pt modelId="{9283620F-EB15-4193-A14A-CBF7BE4291FF}">
      <dgm:prSet/>
      <dgm:spPr>
        <a:ln w="38100">
          <a:solidFill>
            <a:srgbClr val="6CA62C">
              <a:alpha val="90000"/>
            </a:srgbClr>
          </a:solidFill>
        </a:ln>
      </dgm:spPr>
      <dgm:t>
        <a:bodyPr/>
        <a:lstStyle/>
        <a:p>
          <a:r>
            <a:rPr lang="en-US" dirty="0">
              <a:solidFill>
                <a:schemeClr val="accent5">
                  <a:lumMod val="60000"/>
                  <a:lumOff val="40000"/>
                </a:schemeClr>
              </a:solidFill>
            </a:rPr>
            <a:t>Severe/worsening pain in knee</a:t>
          </a:r>
        </a:p>
      </dgm:t>
    </dgm:pt>
    <dgm:pt modelId="{F360CC23-F977-4606-BAE9-DD5D8678A85B}" type="parTrans" cxnId="{FD394FEF-CD94-4A1B-9FBE-956F6FDEC855}">
      <dgm:prSet/>
      <dgm:spPr/>
      <dgm:t>
        <a:bodyPr/>
        <a:lstStyle/>
        <a:p>
          <a:endParaRPr lang="en-US"/>
        </a:p>
      </dgm:t>
    </dgm:pt>
    <dgm:pt modelId="{5445FB29-1D29-44DC-950A-3482575F8D18}" type="sibTrans" cxnId="{FD394FEF-CD94-4A1B-9FBE-956F6FDEC855}">
      <dgm:prSet/>
      <dgm:spPr/>
      <dgm:t>
        <a:bodyPr/>
        <a:lstStyle/>
        <a:p>
          <a:endParaRPr lang="en-US"/>
        </a:p>
      </dgm:t>
    </dgm:pt>
    <dgm:pt modelId="{F64538A6-24B4-4D4A-86BA-FDFAD81271E5}">
      <dgm:prSet/>
      <dgm:spPr>
        <a:ln>
          <a:solidFill>
            <a:srgbClr val="6CA62C">
              <a:alpha val="90000"/>
            </a:srgbClr>
          </a:solidFill>
        </a:ln>
      </dgm:spPr>
      <dgm:t>
        <a:bodyPr/>
        <a:lstStyle/>
        <a:p>
          <a:r>
            <a:rPr lang="en-US" dirty="0">
              <a:solidFill>
                <a:schemeClr val="accent5">
                  <a:lumMod val="60000"/>
                  <a:lumOff val="40000"/>
                </a:schemeClr>
              </a:solidFill>
            </a:rPr>
            <a:t>Fevers, signs of infection while on chemotherapy</a:t>
          </a:r>
        </a:p>
      </dgm:t>
    </dgm:pt>
    <dgm:pt modelId="{2ED9E40E-8E54-4F9A-A401-BD546B8D42D8}" type="parTrans" cxnId="{8E32D657-A488-4016-9969-13621D68332E}">
      <dgm:prSet/>
      <dgm:spPr/>
      <dgm:t>
        <a:bodyPr/>
        <a:lstStyle/>
        <a:p>
          <a:endParaRPr lang="en-US"/>
        </a:p>
      </dgm:t>
    </dgm:pt>
    <dgm:pt modelId="{576B263A-685D-4DDB-9AE7-10DC2AA5834E}" type="sibTrans" cxnId="{8E32D657-A488-4016-9969-13621D68332E}">
      <dgm:prSet/>
      <dgm:spPr/>
      <dgm:t>
        <a:bodyPr/>
        <a:lstStyle/>
        <a:p>
          <a:endParaRPr lang="en-US"/>
        </a:p>
      </dgm:t>
    </dgm:pt>
    <dgm:pt modelId="{249628B3-4EE9-49DE-9DA7-9413BE0DFF24}">
      <dgm:prSet/>
      <dgm:spPr>
        <a:ln w="38100">
          <a:solidFill>
            <a:srgbClr val="6CA62C">
              <a:alpha val="90000"/>
            </a:srgbClr>
          </a:solidFill>
        </a:ln>
      </dgm:spPr>
      <dgm:t>
        <a:bodyPr/>
        <a:lstStyle/>
        <a:p>
          <a:r>
            <a:rPr lang="en-US" dirty="0">
              <a:solidFill>
                <a:schemeClr val="accent5">
                  <a:lumMod val="60000"/>
                  <a:lumOff val="40000"/>
                </a:schemeClr>
              </a:solidFill>
            </a:rPr>
            <a:t>Redness, swelling in biopsy area</a:t>
          </a:r>
        </a:p>
      </dgm:t>
    </dgm:pt>
    <dgm:pt modelId="{C96AB5EB-EBEC-4EAC-AD8A-2D5356DB502A}" type="parTrans" cxnId="{E8D822D7-A768-47F8-BA4F-86F1CD64B631}">
      <dgm:prSet/>
      <dgm:spPr/>
      <dgm:t>
        <a:bodyPr/>
        <a:lstStyle/>
        <a:p>
          <a:endParaRPr lang="en-US"/>
        </a:p>
      </dgm:t>
    </dgm:pt>
    <dgm:pt modelId="{EBFAD4B1-E876-4BF0-9325-048E8A8F138A}" type="sibTrans" cxnId="{E8D822D7-A768-47F8-BA4F-86F1CD64B631}">
      <dgm:prSet/>
      <dgm:spPr/>
      <dgm:t>
        <a:bodyPr/>
        <a:lstStyle/>
        <a:p>
          <a:endParaRPr lang="en-US"/>
        </a:p>
      </dgm:t>
    </dgm:pt>
    <dgm:pt modelId="{B712EBA8-3CAE-43F7-9405-786AEA33A684}" type="pres">
      <dgm:prSet presAssocID="{26A11758-07C0-4901-963F-FC32045FCDC8}" presName="Name0" presStyleCnt="0">
        <dgm:presLayoutVars>
          <dgm:dir/>
          <dgm:animLvl val="lvl"/>
          <dgm:resizeHandles val="exact"/>
        </dgm:presLayoutVars>
      </dgm:prSet>
      <dgm:spPr/>
    </dgm:pt>
    <dgm:pt modelId="{A30DAD57-40A7-424F-AA94-A09C14D73C6F}" type="pres">
      <dgm:prSet presAssocID="{56F541FE-16CD-406C-882E-4E9313EDA941}" presName="composite" presStyleCnt="0"/>
      <dgm:spPr/>
    </dgm:pt>
    <dgm:pt modelId="{B1222291-D51A-423E-8622-962D2622FB7A}" type="pres">
      <dgm:prSet presAssocID="{56F541FE-16CD-406C-882E-4E9313EDA941}" presName="parTx" presStyleLbl="alignNode1" presStyleIdx="0" presStyleCnt="3" custLinFactNeighborY="-93625">
        <dgm:presLayoutVars>
          <dgm:chMax val="0"/>
          <dgm:chPref val="0"/>
          <dgm:bulletEnabled val="1"/>
        </dgm:presLayoutVars>
      </dgm:prSet>
      <dgm:spPr/>
    </dgm:pt>
    <dgm:pt modelId="{CFAB7C70-4702-4F32-9069-271F92028F39}" type="pres">
      <dgm:prSet presAssocID="{56F541FE-16CD-406C-882E-4E9313EDA941}" presName="desTx" presStyleLbl="alignAccFollowNode1" presStyleIdx="0" presStyleCnt="3" custScaleY="323060" custLinFactY="952504" custLinFactNeighborY="1000000">
        <dgm:presLayoutVars>
          <dgm:bulletEnabled val="1"/>
        </dgm:presLayoutVars>
      </dgm:prSet>
      <dgm:spPr/>
    </dgm:pt>
    <dgm:pt modelId="{758100E7-2152-42C7-981B-2118FE48E026}" type="pres">
      <dgm:prSet presAssocID="{C32062D7-58CC-4DBD-AE05-C161079CF2A6}" presName="space" presStyleCnt="0"/>
      <dgm:spPr/>
    </dgm:pt>
    <dgm:pt modelId="{0D35E604-65EA-436D-A04E-0A452C5D8F9F}" type="pres">
      <dgm:prSet presAssocID="{7A8F82D6-490A-4570-9353-D17FAA94B4E8}" presName="composite" presStyleCnt="0"/>
      <dgm:spPr/>
    </dgm:pt>
    <dgm:pt modelId="{36CFBE90-FE30-446B-AFC5-807B9A195B5B}" type="pres">
      <dgm:prSet presAssocID="{7A8F82D6-490A-4570-9353-D17FAA94B4E8}" presName="parTx" presStyleLbl="alignNode1" presStyleIdx="1" presStyleCnt="3" custLinFactNeighborY="-93625">
        <dgm:presLayoutVars>
          <dgm:chMax val="0"/>
          <dgm:chPref val="0"/>
          <dgm:bulletEnabled val="1"/>
        </dgm:presLayoutVars>
      </dgm:prSet>
      <dgm:spPr/>
    </dgm:pt>
    <dgm:pt modelId="{F9D63E2E-5AC0-43CD-8A50-C3BD36926840}" type="pres">
      <dgm:prSet presAssocID="{7A8F82D6-490A-4570-9353-D17FAA94B4E8}" presName="desTx" presStyleLbl="alignAccFollowNode1" presStyleIdx="1" presStyleCnt="3" custScaleY="323060" custLinFactY="952504" custLinFactNeighborY="1000000">
        <dgm:presLayoutVars>
          <dgm:bulletEnabled val="1"/>
        </dgm:presLayoutVars>
      </dgm:prSet>
      <dgm:spPr/>
    </dgm:pt>
    <dgm:pt modelId="{4815B8AF-EB5F-428F-A062-C5918172A18D}" type="pres">
      <dgm:prSet presAssocID="{BF431DC4-9C22-4E49-BEC9-B6C84C1FD192}" presName="space" presStyleCnt="0"/>
      <dgm:spPr/>
    </dgm:pt>
    <dgm:pt modelId="{78047495-742F-42E2-87E6-0DFEF1F9A430}" type="pres">
      <dgm:prSet presAssocID="{05CBA73F-FB0F-4F44-ABC0-E4872169C7ED}" presName="composite" presStyleCnt="0"/>
      <dgm:spPr/>
    </dgm:pt>
    <dgm:pt modelId="{39FE638A-6D14-46BD-A898-DD0A21F76C72}" type="pres">
      <dgm:prSet presAssocID="{05CBA73F-FB0F-4F44-ABC0-E4872169C7ED}" presName="parTx" presStyleLbl="alignNode1" presStyleIdx="2" presStyleCnt="3" custLinFactNeighborY="-93625">
        <dgm:presLayoutVars>
          <dgm:chMax val="0"/>
          <dgm:chPref val="0"/>
          <dgm:bulletEnabled val="1"/>
        </dgm:presLayoutVars>
      </dgm:prSet>
      <dgm:spPr/>
    </dgm:pt>
    <dgm:pt modelId="{C5C9B5DA-77EA-40D0-A165-9B07FF30B274}" type="pres">
      <dgm:prSet presAssocID="{05CBA73F-FB0F-4F44-ABC0-E4872169C7ED}" presName="desTx" presStyleLbl="alignAccFollowNode1" presStyleIdx="2" presStyleCnt="3" custScaleY="323060" custLinFactY="952504" custLinFactNeighborY="1000000">
        <dgm:presLayoutVars>
          <dgm:bulletEnabled val="1"/>
        </dgm:presLayoutVars>
      </dgm:prSet>
      <dgm:spPr/>
    </dgm:pt>
  </dgm:ptLst>
  <dgm:cxnLst>
    <dgm:cxn modelId="{AB03E813-17BF-4762-A406-5381B990AD5F}" type="presOf" srcId="{7A8F82D6-490A-4570-9353-D17FAA94B4E8}" destId="{36CFBE90-FE30-446B-AFC5-807B9A195B5B}" srcOrd="0" destOrd="0" presId="urn:microsoft.com/office/officeart/2005/8/layout/hList1"/>
    <dgm:cxn modelId="{BAC04E5F-477B-4F65-9932-E08461472CA8}" type="presOf" srcId="{05CBA73F-FB0F-4F44-ABC0-E4872169C7ED}" destId="{39FE638A-6D14-46BD-A898-DD0A21F76C72}" srcOrd="0" destOrd="0" presId="urn:microsoft.com/office/officeart/2005/8/layout/hList1"/>
    <dgm:cxn modelId="{9EE9E542-797A-41A8-9C6E-E8487A4A3E0E}" srcId="{26A11758-07C0-4901-963F-FC32045FCDC8}" destId="{05CBA73F-FB0F-4F44-ABC0-E4872169C7ED}" srcOrd="2" destOrd="0" parTransId="{0DDB3264-E9C1-4E2F-A482-15CDD2EBAC14}" sibTransId="{8101CE37-9DB1-4F3E-99EF-E7BC1B56B1D7}"/>
    <dgm:cxn modelId="{2A9C706C-B2EC-4D59-9905-D534DE9467DF}" type="presOf" srcId="{9283620F-EB15-4193-A14A-CBF7BE4291FF}" destId="{CFAB7C70-4702-4F32-9069-271F92028F39}" srcOrd="0" destOrd="0" presId="urn:microsoft.com/office/officeart/2005/8/layout/hList1"/>
    <dgm:cxn modelId="{8E32D657-A488-4016-9969-13621D68332E}" srcId="{7A8F82D6-490A-4570-9353-D17FAA94B4E8}" destId="{F64538A6-24B4-4D4A-86BA-FDFAD81271E5}" srcOrd="0" destOrd="0" parTransId="{2ED9E40E-8E54-4F9A-A401-BD546B8D42D8}" sibTransId="{576B263A-685D-4DDB-9AE7-10DC2AA5834E}"/>
    <dgm:cxn modelId="{E9D11C7E-258A-45D1-8B1D-C3308B1C70D2}" type="presOf" srcId="{56F541FE-16CD-406C-882E-4E9313EDA941}" destId="{B1222291-D51A-423E-8622-962D2622FB7A}" srcOrd="0" destOrd="0" presId="urn:microsoft.com/office/officeart/2005/8/layout/hList1"/>
    <dgm:cxn modelId="{A8BD3C85-E02B-4141-87AB-B3BDEDD82CA6}" type="presOf" srcId="{F64538A6-24B4-4D4A-86BA-FDFAD81271E5}" destId="{F9D63E2E-5AC0-43CD-8A50-C3BD36926840}" srcOrd="0" destOrd="0" presId="urn:microsoft.com/office/officeart/2005/8/layout/hList1"/>
    <dgm:cxn modelId="{B0BEAA9C-78FD-4C5E-B026-A679331573BC}" srcId="{26A11758-07C0-4901-963F-FC32045FCDC8}" destId="{7A8F82D6-490A-4570-9353-D17FAA94B4E8}" srcOrd="1" destOrd="0" parTransId="{C634459A-8B20-4843-B9A3-328833151F8B}" sibTransId="{BF431DC4-9C22-4E49-BEC9-B6C84C1FD192}"/>
    <dgm:cxn modelId="{4FE07FA8-69E4-42F0-9225-B0F73F375258}" type="presOf" srcId="{26A11758-07C0-4901-963F-FC32045FCDC8}" destId="{B712EBA8-3CAE-43F7-9405-786AEA33A684}" srcOrd="0" destOrd="0" presId="urn:microsoft.com/office/officeart/2005/8/layout/hList1"/>
    <dgm:cxn modelId="{16FED5CF-AECF-464A-907E-95261F837DA2}" srcId="{26A11758-07C0-4901-963F-FC32045FCDC8}" destId="{56F541FE-16CD-406C-882E-4E9313EDA941}" srcOrd="0" destOrd="0" parTransId="{56103154-638A-4E57-BBBE-EAA0A88267E8}" sibTransId="{C32062D7-58CC-4DBD-AE05-C161079CF2A6}"/>
    <dgm:cxn modelId="{E8D822D7-A768-47F8-BA4F-86F1CD64B631}" srcId="{05CBA73F-FB0F-4F44-ABC0-E4872169C7ED}" destId="{249628B3-4EE9-49DE-9DA7-9413BE0DFF24}" srcOrd="0" destOrd="0" parTransId="{C96AB5EB-EBEC-4EAC-AD8A-2D5356DB502A}" sibTransId="{EBFAD4B1-E876-4BF0-9325-048E8A8F138A}"/>
    <dgm:cxn modelId="{FD394FEF-CD94-4A1B-9FBE-956F6FDEC855}" srcId="{56F541FE-16CD-406C-882E-4E9313EDA941}" destId="{9283620F-EB15-4193-A14A-CBF7BE4291FF}" srcOrd="0" destOrd="0" parTransId="{F360CC23-F977-4606-BAE9-DD5D8678A85B}" sibTransId="{5445FB29-1D29-44DC-950A-3482575F8D18}"/>
    <dgm:cxn modelId="{7C3C42FC-AA1D-49E6-9A7B-7D235C5F19D5}" type="presOf" srcId="{249628B3-4EE9-49DE-9DA7-9413BE0DFF24}" destId="{C5C9B5DA-77EA-40D0-A165-9B07FF30B274}" srcOrd="0" destOrd="0" presId="urn:microsoft.com/office/officeart/2005/8/layout/hList1"/>
    <dgm:cxn modelId="{1FFAA602-8AD6-4166-BA08-6725ECAB721F}" type="presParOf" srcId="{B712EBA8-3CAE-43F7-9405-786AEA33A684}" destId="{A30DAD57-40A7-424F-AA94-A09C14D73C6F}" srcOrd="0" destOrd="0" presId="urn:microsoft.com/office/officeart/2005/8/layout/hList1"/>
    <dgm:cxn modelId="{7198E625-0BF8-4F13-B3EF-FDC92A561596}" type="presParOf" srcId="{A30DAD57-40A7-424F-AA94-A09C14D73C6F}" destId="{B1222291-D51A-423E-8622-962D2622FB7A}" srcOrd="0" destOrd="0" presId="urn:microsoft.com/office/officeart/2005/8/layout/hList1"/>
    <dgm:cxn modelId="{FC42E01B-C52A-43BA-9B14-97C38785F9A6}" type="presParOf" srcId="{A30DAD57-40A7-424F-AA94-A09C14D73C6F}" destId="{CFAB7C70-4702-4F32-9069-271F92028F39}" srcOrd="1" destOrd="0" presId="urn:microsoft.com/office/officeart/2005/8/layout/hList1"/>
    <dgm:cxn modelId="{19F05253-BD5E-4A39-BF5E-9962ED20AF74}" type="presParOf" srcId="{B712EBA8-3CAE-43F7-9405-786AEA33A684}" destId="{758100E7-2152-42C7-981B-2118FE48E026}" srcOrd="1" destOrd="0" presId="urn:microsoft.com/office/officeart/2005/8/layout/hList1"/>
    <dgm:cxn modelId="{158B5CBB-020C-468B-A794-6ADB40AF9B86}" type="presParOf" srcId="{B712EBA8-3CAE-43F7-9405-786AEA33A684}" destId="{0D35E604-65EA-436D-A04E-0A452C5D8F9F}" srcOrd="2" destOrd="0" presId="urn:microsoft.com/office/officeart/2005/8/layout/hList1"/>
    <dgm:cxn modelId="{AA8BF25A-16A0-4615-9DD7-C19D67801691}" type="presParOf" srcId="{0D35E604-65EA-436D-A04E-0A452C5D8F9F}" destId="{36CFBE90-FE30-446B-AFC5-807B9A195B5B}" srcOrd="0" destOrd="0" presId="urn:microsoft.com/office/officeart/2005/8/layout/hList1"/>
    <dgm:cxn modelId="{D6C05874-5A8E-42A7-9EF6-79ACF8DF09E8}" type="presParOf" srcId="{0D35E604-65EA-436D-A04E-0A452C5D8F9F}" destId="{F9D63E2E-5AC0-43CD-8A50-C3BD36926840}" srcOrd="1" destOrd="0" presId="urn:microsoft.com/office/officeart/2005/8/layout/hList1"/>
    <dgm:cxn modelId="{02A5DCF9-7734-44C6-828D-789F368C0304}" type="presParOf" srcId="{B712EBA8-3CAE-43F7-9405-786AEA33A684}" destId="{4815B8AF-EB5F-428F-A062-C5918172A18D}" srcOrd="3" destOrd="0" presId="urn:microsoft.com/office/officeart/2005/8/layout/hList1"/>
    <dgm:cxn modelId="{0716F687-C979-4D96-95F0-90FAC5AF1E98}" type="presParOf" srcId="{B712EBA8-3CAE-43F7-9405-786AEA33A684}" destId="{78047495-742F-42E2-87E6-0DFEF1F9A430}" srcOrd="4" destOrd="0" presId="urn:microsoft.com/office/officeart/2005/8/layout/hList1"/>
    <dgm:cxn modelId="{9676EE21-4F1B-47DD-B600-A57B2FD85DC8}" type="presParOf" srcId="{78047495-742F-42E2-87E6-0DFEF1F9A430}" destId="{39FE638A-6D14-46BD-A898-DD0A21F76C72}" srcOrd="0" destOrd="0" presId="urn:microsoft.com/office/officeart/2005/8/layout/hList1"/>
    <dgm:cxn modelId="{9E3AD4F6-985B-4BB0-896C-65FE700DB035}" type="presParOf" srcId="{78047495-742F-42E2-87E6-0DFEF1F9A430}" destId="{C5C9B5DA-77EA-40D0-A165-9B07FF30B27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D7775-3957-4F4F-BF99-10627C00AC6F}">
      <dsp:nvSpPr>
        <dsp:cNvPr id="0" name=""/>
        <dsp:cNvSpPr/>
      </dsp:nvSpPr>
      <dsp:spPr>
        <a:xfrm>
          <a:off x="0" y="0"/>
          <a:ext cx="9101139" cy="639268"/>
        </a:xfrm>
        <a:prstGeom prst="roundRect">
          <a:avLst/>
        </a:prstGeom>
        <a:solidFill>
          <a:schemeClr val="lt1">
            <a:hueOff val="0"/>
            <a:satOff val="0"/>
            <a:lumOff val="0"/>
            <a:alphaOff val="0"/>
          </a:schemeClr>
        </a:solidFill>
        <a:ln w="38100" cap="flat" cmpd="sng" algn="ctr">
          <a:solidFill>
            <a:srgbClr val="0070C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br>
            <a:rPr lang="en-US" sz="2400" b="1" kern="1200" dirty="0"/>
          </a:br>
          <a:r>
            <a:rPr lang="en-US" sz="2400" b="1" kern="1200" dirty="0">
              <a:solidFill>
                <a:schemeClr val="tx1"/>
              </a:solidFill>
            </a:rPr>
            <a:t>Age: 17			</a:t>
          </a:r>
          <a:br>
            <a:rPr lang="en-US" sz="2400" b="1" kern="1200" dirty="0">
              <a:solidFill>
                <a:schemeClr val="tx1"/>
              </a:solidFill>
            </a:rPr>
          </a:br>
          <a:br>
            <a:rPr lang="en-US" sz="2400" b="1" kern="1200" dirty="0">
              <a:solidFill>
                <a:schemeClr val="tx1"/>
              </a:solidFill>
            </a:rPr>
          </a:br>
          <a:endParaRPr lang="en-US" sz="2400" kern="1200" dirty="0">
            <a:solidFill>
              <a:schemeClr val="tx1"/>
            </a:solidFill>
          </a:endParaRPr>
        </a:p>
      </dsp:txBody>
      <dsp:txXfrm>
        <a:off x="31206" y="31206"/>
        <a:ext cx="9038727" cy="576856"/>
      </dsp:txXfrm>
    </dsp:sp>
    <dsp:sp modelId="{2D74AAC2-A413-49E5-9021-70A09ADF60C2}">
      <dsp:nvSpPr>
        <dsp:cNvPr id="0" name=""/>
        <dsp:cNvSpPr/>
      </dsp:nvSpPr>
      <dsp:spPr>
        <a:xfrm>
          <a:off x="0" y="645782"/>
          <a:ext cx="9101139" cy="637778"/>
        </a:xfrm>
        <a:prstGeom prst="roundRect">
          <a:avLst/>
        </a:prstGeom>
        <a:solidFill>
          <a:schemeClr val="lt1">
            <a:hueOff val="0"/>
            <a:satOff val="0"/>
            <a:lumOff val="0"/>
            <a:alphaOff val="0"/>
          </a:schemeClr>
        </a:solidFill>
        <a:ln w="38100" cap="flat" cmpd="sng" algn="ctr">
          <a:solidFill>
            <a:srgbClr val="0070C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br>
            <a:rPr lang="en-US" sz="2400" b="1" kern="1200" dirty="0">
              <a:solidFill>
                <a:schemeClr val="tx1"/>
              </a:solidFill>
            </a:rPr>
          </a:br>
          <a:r>
            <a:rPr lang="en-US" sz="2400" b="1" kern="1200" dirty="0">
              <a:solidFill>
                <a:schemeClr val="tx1"/>
              </a:solidFill>
            </a:rPr>
            <a:t>Gender:  male</a:t>
          </a:r>
          <a:br>
            <a:rPr lang="en-US" sz="2400" b="1" kern="1200" dirty="0">
              <a:solidFill>
                <a:schemeClr val="tx1"/>
              </a:solidFill>
            </a:rPr>
          </a:br>
          <a:br>
            <a:rPr lang="en-US" sz="2400" b="1" kern="1200" dirty="0">
              <a:solidFill>
                <a:schemeClr val="tx1"/>
              </a:solidFill>
            </a:rPr>
          </a:br>
          <a:endParaRPr lang="en-US" sz="2400" kern="1200" dirty="0">
            <a:solidFill>
              <a:schemeClr val="tx1"/>
            </a:solidFill>
          </a:endParaRPr>
        </a:p>
      </dsp:txBody>
      <dsp:txXfrm>
        <a:off x="31134" y="676916"/>
        <a:ext cx="9038871" cy="575510"/>
      </dsp:txXfrm>
    </dsp:sp>
    <dsp:sp modelId="{1965C8EE-D981-4D3B-B309-AA975B35D76D}">
      <dsp:nvSpPr>
        <dsp:cNvPr id="0" name=""/>
        <dsp:cNvSpPr/>
      </dsp:nvSpPr>
      <dsp:spPr>
        <a:xfrm>
          <a:off x="0" y="1267625"/>
          <a:ext cx="9101139" cy="1231518"/>
        </a:xfrm>
        <a:prstGeom prst="roundRect">
          <a:avLst/>
        </a:prstGeom>
        <a:solidFill>
          <a:schemeClr val="lt1">
            <a:hueOff val="0"/>
            <a:satOff val="0"/>
            <a:lumOff val="0"/>
            <a:alphaOff val="0"/>
          </a:schemeClr>
        </a:solidFill>
        <a:ln w="38100" cap="flat" cmpd="sng" algn="ctr">
          <a:solidFill>
            <a:srgbClr val="0070C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dirty="0">
              <a:solidFill>
                <a:schemeClr val="tx1"/>
              </a:solidFill>
            </a:rPr>
            <a:t>Support System: mom, dad, 2 brother and 1 twin sister</a:t>
          </a:r>
          <a:br>
            <a:rPr lang="en-US" sz="2400" b="1" kern="1200" dirty="0">
              <a:solidFill>
                <a:schemeClr val="tx1"/>
              </a:solidFill>
            </a:rPr>
          </a:br>
          <a:br>
            <a:rPr lang="en-US" sz="2400" b="1" kern="1200" dirty="0">
              <a:solidFill>
                <a:schemeClr val="tx1"/>
              </a:solidFill>
            </a:rPr>
          </a:br>
          <a:endParaRPr lang="en-US" sz="2400" kern="1200" dirty="0">
            <a:solidFill>
              <a:schemeClr val="tx1"/>
            </a:solidFill>
          </a:endParaRPr>
        </a:p>
      </dsp:txBody>
      <dsp:txXfrm>
        <a:off x="60118" y="1327743"/>
        <a:ext cx="8980903" cy="1111282"/>
      </dsp:txXfrm>
    </dsp:sp>
    <dsp:sp modelId="{0BCC387A-B2FF-4813-A7C6-DB04C7DC0CF2}">
      <dsp:nvSpPr>
        <dsp:cNvPr id="0" name=""/>
        <dsp:cNvSpPr/>
      </dsp:nvSpPr>
      <dsp:spPr>
        <a:xfrm>
          <a:off x="0" y="2497927"/>
          <a:ext cx="9101139" cy="1231518"/>
        </a:xfrm>
        <a:prstGeom prst="roundRect">
          <a:avLst/>
        </a:prstGeom>
        <a:solidFill>
          <a:schemeClr val="lt1">
            <a:hueOff val="0"/>
            <a:satOff val="0"/>
            <a:lumOff val="0"/>
            <a:alphaOff val="0"/>
          </a:schemeClr>
        </a:solidFill>
        <a:ln w="38100" cap="flat" cmpd="sng" algn="ctr">
          <a:solidFill>
            <a:srgbClr val="0070C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dirty="0">
              <a:solidFill>
                <a:schemeClr val="tx1"/>
              </a:solidFill>
            </a:rPr>
            <a:t>Socioeconomic status: upper middle class</a:t>
          </a:r>
          <a:br>
            <a:rPr lang="en-US" sz="2400" b="1" kern="1200" dirty="0">
              <a:solidFill>
                <a:schemeClr val="accent2"/>
              </a:solidFill>
            </a:rPr>
          </a:br>
          <a:br>
            <a:rPr lang="en-US" sz="2400" b="1" kern="1200" dirty="0">
              <a:solidFill>
                <a:schemeClr val="tx1"/>
              </a:solidFill>
            </a:rPr>
          </a:br>
          <a:endParaRPr lang="en-US" sz="2400" kern="1200" dirty="0">
            <a:solidFill>
              <a:schemeClr val="tx1"/>
            </a:solidFill>
          </a:endParaRPr>
        </a:p>
      </dsp:txBody>
      <dsp:txXfrm>
        <a:off x="60118" y="2558045"/>
        <a:ext cx="8980903" cy="1111282"/>
      </dsp:txXfrm>
    </dsp:sp>
    <dsp:sp modelId="{3405FE87-1B1B-4D25-8FF3-B51782C53AFD}">
      <dsp:nvSpPr>
        <dsp:cNvPr id="0" name=""/>
        <dsp:cNvSpPr/>
      </dsp:nvSpPr>
      <dsp:spPr>
        <a:xfrm>
          <a:off x="0" y="3763417"/>
          <a:ext cx="9101139" cy="1231518"/>
        </a:xfrm>
        <a:prstGeom prst="roundRect">
          <a:avLst/>
        </a:prstGeom>
        <a:solidFill>
          <a:schemeClr val="lt1">
            <a:hueOff val="0"/>
            <a:satOff val="0"/>
            <a:lumOff val="0"/>
            <a:alphaOff val="0"/>
          </a:schemeClr>
        </a:solidFill>
        <a:ln w="38100" cap="flat" cmpd="sng" algn="ctr">
          <a:solidFill>
            <a:srgbClr val="0070C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dirty="0">
              <a:solidFill>
                <a:schemeClr val="tx1"/>
              </a:solidFill>
            </a:rPr>
            <a:t>Life Style: High school student, has girlfriend and a job. Normal teenage child</a:t>
          </a:r>
          <a:br>
            <a:rPr lang="en-US" sz="2400" b="1" kern="1200" dirty="0"/>
          </a:br>
          <a:br>
            <a:rPr lang="en-US" sz="1000" b="1" kern="1200" dirty="0"/>
          </a:br>
          <a:br>
            <a:rPr lang="en-US" sz="1000" b="1" kern="1200" dirty="0"/>
          </a:br>
          <a:endParaRPr lang="en-US" sz="1000" kern="1200" dirty="0"/>
        </a:p>
      </dsp:txBody>
      <dsp:txXfrm>
        <a:off x="60118" y="3823535"/>
        <a:ext cx="8980903" cy="11112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4E52C-03AB-4E25-90DA-1DBD5D354505}">
      <dsp:nvSpPr>
        <dsp:cNvPr id="0" name=""/>
        <dsp:cNvSpPr/>
      </dsp:nvSpPr>
      <dsp:spPr>
        <a:xfrm>
          <a:off x="0" y="0"/>
          <a:ext cx="9386887" cy="1672022"/>
        </a:xfrm>
        <a:prstGeom prst="roundRect">
          <a:avLst/>
        </a:prstGeom>
        <a:solidFill>
          <a:schemeClr val="lt1">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1" kern="1200" dirty="0"/>
            <a:t>Chronic Conditions</a:t>
          </a:r>
          <a:r>
            <a:rPr lang="en-US" sz="2800" b="1" kern="1200" dirty="0">
              <a:solidFill>
                <a:schemeClr val="accent5">
                  <a:lumMod val="60000"/>
                  <a:lumOff val="40000"/>
                </a:schemeClr>
              </a:solidFill>
            </a:rPr>
            <a:t>:  Osteosarcoma of bone</a:t>
          </a:r>
          <a:br>
            <a:rPr lang="en-US" sz="2800" kern="1200" dirty="0"/>
          </a:br>
          <a:br>
            <a:rPr lang="en-US" sz="2800" kern="1200" dirty="0"/>
          </a:br>
          <a:br>
            <a:rPr lang="en-US" sz="2800" kern="1200" dirty="0"/>
          </a:br>
          <a:endParaRPr lang="en-US" sz="2800" kern="1200" dirty="0"/>
        </a:p>
      </dsp:txBody>
      <dsp:txXfrm>
        <a:off x="81621" y="81621"/>
        <a:ext cx="9223645" cy="1508780"/>
      </dsp:txXfrm>
    </dsp:sp>
    <dsp:sp modelId="{93A9AD54-21A2-4D2D-919C-CCAD8FD77AB9}">
      <dsp:nvSpPr>
        <dsp:cNvPr id="0" name=""/>
        <dsp:cNvSpPr/>
      </dsp:nvSpPr>
      <dsp:spPr>
        <a:xfrm>
          <a:off x="0" y="1678588"/>
          <a:ext cx="9386887" cy="1672022"/>
        </a:xfrm>
        <a:prstGeom prst="roundRect">
          <a:avLst/>
        </a:prstGeom>
        <a:solidFill>
          <a:schemeClr val="lt1">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endParaRPr lang="en-US" sz="2800" b="1" kern="1200" dirty="0"/>
        </a:p>
        <a:p>
          <a:pPr marL="0" lvl="0" indent="0" algn="l" defTabSz="1244600" rtl="0">
            <a:lnSpc>
              <a:spcPct val="90000"/>
            </a:lnSpc>
            <a:spcBef>
              <a:spcPct val="0"/>
            </a:spcBef>
            <a:spcAft>
              <a:spcPct val="35000"/>
            </a:spcAft>
            <a:buNone/>
          </a:pPr>
          <a:r>
            <a:rPr lang="en-US" sz="2800" b="1" kern="1200" dirty="0"/>
            <a:t>Current Medications</a:t>
          </a:r>
          <a:r>
            <a:rPr lang="en-US" sz="2800" kern="1200" dirty="0"/>
            <a:t>:  acetaminophen 325 mg, </a:t>
          </a:r>
          <a:r>
            <a:rPr lang="en-US" sz="2800" kern="1200" dirty="0" err="1"/>
            <a:t>proair</a:t>
          </a:r>
          <a:r>
            <a:rPr lang="en-US" sz="2800" kern="1200" dirty="0"/>
            <a:t> inhaler </a:t>
          </a:r>
          <a:br>
            <a:rPr lang="en-US" sz="2800" b="1" kern="1200" dirty="0">
              <a:solidFill>
                <a:schemeClr val="accent4">
                  <a:lumMod val="60000"/>
                  <a:lumOff val="40000"/>
                </a:schemeClr>
              </a:solidFill>
            </a:rPr>
          </a:br>
          <a:br>
            <a:rPr lang="en-US" sz="2800" kern="1200" dirty="0"/>
          </a:br>
          <a:br>
            <a:rPr lang="en-US" sz="2800" kern="1200" dirty="0"/>
          </a:br>
          <a:endParaRPr lang="en-US" sz="2800" kern="1200" dirty="0"/>
        </a:p>
      </dsp:txBody>
      <dsp:txXfrm>
        <a:off x="81621" y="1760209"/>
        <a:ext cx="9223645" cy="1508780"/>
      </dsp:txXfrm>
    </dsp:sp>
    <dsp:sp modelId="{B8864BC1-71BE-4D98-83D2-E4569A441E63}">
      <dsp:nvSpPr>
        <dsp:cNvPr id="0" name=""/>
        <dsp:cNvSpPr/>
      </dsp:nvSpPr>
      <dsp:spPr>
        <a:xfrm>
          <a:off x="0" y="3356861"/>
          <a:ext cx="9386887" cy="1672022"/>
        </a:xfrm>
        <a:prstGeom prst="roundRect">
          <a:avLst/>
        </a:prstGeom>
        <a:solidFill>
          <a:schemeClr val="lt1">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endParaRPr lang="en-US" sz="2800" b="1" kern="1200" dirty="0"/>
        </a:p>
        <a:p>
          <a:pPr marL="0" lvl="0" indent="0" algn="l" defTabSz="1244600" rtl="0">
            <a:lnSpc>
              <a:spcPct val="90000"/>
            </a:lnSpc>
            <a:spcBef>
              <a:spcPct val="0"/>
            </a:spcBef>
            <a:spcAft>
              <a:spcPct val="35000"/>
            </a:spcAft>
            <a:buNone/>
          </a:pPr>
          <a:endParaRPr lang="en-US" sz="2800" b="1" kern="1200" dirty="0"/>
        </a:p>
        <a:p>
          <a:pPr marL="0" lvl="0" indent="0" algn="l" defTabSz="1244600" rtl="0">
            <a:lnSpc>
              <a:spcPct val="90000"/>
            </a:lnSpc>
            <a:spcBef>
              <a:spcPct val="0"/>
            </a:spcBef>
            <a:spcAft>
              <a:spcPct val="35000"/>
            </a:spcAft>
            <a:buNone/>
          </a:pPr>
          <a:r>
            <a:rPr lang="en-US" sz="2800" b="1" kern="1200" dirty="0"/>
            <a:t>Patient Understanding of Disease Process:  </a:t>
          </a:r>
          <a:r>
            <a:rPr lang="en-US" sz="2800" b="1" kern="1200" dirty="0" err="1"/>
            <a:t>Kosta</a:t>
          </a:r>
          <a:r>
            <a:rPr lang="en-US" sz="2800" b="1" kern="1200" dirty="0"/>
            <a:t> has very good understanding of his disease, diagnosis, and possible outcomes. </a:t>
          </a:r>
          <a:br>
            <a:rPr lang="en-US" sz="2800" kern="1200" dirty="0">
              <a:solidFill>
                <a:schemeClr val="accent4">
                  <a:lumMod val="60000"/>
                  <a:lumOff val="40000"/>
                </a:schemeClr>
              </a:solidFill>
            </a:rPr>
          </a:br>
          <a:br>
            <a:rPr lang="en-US" sz="2800" kern="1200" dirty="0"/>
          </a:br>
          <a:br>
            <a:rPr lang="en-US" sz="2800" kern="1200" dirty="0"/>
          </a:br>
          <a:endParaRPr lang="en-US" sz="2800" kern="1200" dirty="0"/>
        </a:p>
      </dsp:txBody>
      <dsp:txXfrm>
        <a:off x="81621" y="3438482"/>
        <a:ext cx="9223645" cy="15087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4E52C-03AB-4E25-90DA-1DBD5D354505}">
      <dsp:nvSpPr>
        <dsp:cNvPr id="0" name=""/>
        <dsp:cNvSpPr/>
      </dsp:nvSpPr>
      <dsp:spPr>
        <a:xfrm>
          <a:off x="0" y="372644"/>
          <a:ext cx="9658350" cy="1567019"/>
        </a:xfrm>
        <a:prstGeom prst="roundRect">
          <a:avLst/>
        </a:prstGeom>
        <a:solidFill>
          <a:schemeClr val="lt1">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endParaRPr lang="en-US" sz="2800" b="1" kern="1200" dirty="0"/>
        </a:p>
        <a:p>
          <a:pPr marL="0" lvl="0" indent="0" algn="l" defTabSz="1244600" rtl="0">
            <a:lnSpc>
              <a:spcPct val="90000"/>
            </a:lnSpc>
            <a:spcBef>
              <a:spcPct val="0"/>
            </a:spcBef>
            <a:spcAft>
              <a:spcPct val="35000"/>
            </a:spcAft>
            <a:buNone/>
          </a:pPr>
          <a:endParaRPr lang="en-US" sz="2800" b="1" kern="1200" dirty="0"/>
        </a:p>
        <a:p>
          <a:pPr marL="0" lvl="0" indent="0" algn="l" defTabSz="1244600" rtl="0">
            <a:lnSpc>
              <a:spcPct val="90000"/>
            </a:lnSpc>
            <a:spcBef>
              <a:spcPct val="0"/>
            </a:spcBef>
            <a:spcAft>
              <a:spcPct val="35000"/>
            </a:spcAft>
            <a:buNone/>
          </a:pPr>
          <a:r>
            <a:rPr lang="en-US" sz="2000" b="1" kern="1200" dirty="0"/>
            <a:t>Compliance to Treatment Regime</a:t>
          </a:r>
          <a:r>
            <a:rPr lang="en-US" sz="2000" kern="1200" dirty="0">
              <a:solidFill>
                <a:schemeClr val="accent5">
                  <a:lumMod val="60000"/>
                  <a:lumOff val="40000"/>
                </a:schemeClr>
              </a:solidFill>
            </a:rPr>
            <a:t>: Mom and siblings have been with </a:t>
          </a:r>
          <a:r>
            <a:rPr lang="en-US" sz="2000" kern="1200" dirty="0" err="1">
              <a:solidFill>
                <a:schemeClr val="accent5">
                  <a:lumMod val="60000"/>
                  <a:lumOff val="40000"/>
                </a:schemeClr>
              </a:solidFill>
            </a:rPr>
            <a:t>Kosta</a:t>
          </a:r>
          <a:r>
            <a:rPr lang="en-US" sz="2000" kern="1200" dirty="0">
              <a:solidFill>
                <a:schemeClr val="accent5">
                  <a:lumMod val="60000"/>
                  <a:lumOff val="40000"/>
                </a:schemeClr>
              </a:solidFill>
            </a:rPr>
            <a:t> every step of the way and he is compliant with everything the PCP, Orthopedic surgeon and Oncologist have set out for him to do.</a:t>
          </a:r>
          <a:br>
            <a:rPr lang="en-US" sz="2000" kern="1200" dirty="0">
              <a:solidFill>
                <a:schemeClr val="accent2"/>
              </a:solidFill>
            </a:rPr>
          </a:br>
          <a:br>
            <a:rPr lang="en-US" sz="2800" kern="1200" dirty="0">
              <a:solidFill>
                <a:schemeClr val="accent2"/>
              </a:solidFill>
            </a:rPr>
          </a:br>
          <a:br>
            <a:rPr lang="en-US" sz="2800" kern="1200" dirty="0"/>
          </a:br>
          <a:br>
            <a:rPr lang="en-US" sz="2800" kern="1200" dirty="0"/>
          </a:br>
          <a:endParaRPr lang="en-US" sz="2800" kern="1200" dirty="0"/>
        </a:p>
      </dsp:txBody>
      <dsp:txXfrm>
        <a:off x="76496" y="449140"/>
        <a:ext cx="9505358" cy="1414027"/>
      </dsp:txXfrm>
    </dsp:sp>
    <dsp:sp modelId="{93A9AD54-21A2-4D2D-919C-CCAD8FD77AB9}">
      <dsp:nvSpPr>
        <dsp:cNvPr id="0" name=""/>
        <dsp:cNvSpPr/>
      </dsp:nvSpPr>
      <dsp:spPr>
        <a:xfrm>
          <a:off x="0" y="2300694"/>
          <a:ext cx="9658350" cy="2003990"/>
        </a:xfrm>
        <a:prstGeom prst="roundRect">
          <a:avLst/>
        </a:prstGeom>
        <a:solidFill>
          <a:schemeClr val="lt1">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endParaRPr lang="en-US" sz="2800" b="1" kern="1200" dirty="0"/>
        </a:p>
        <a:p>
          <a:pPr marL="0" lvl="0" indent="0" algn="l" defTabSz="1244600" rtl="0">
            <a:lnSpc>
              <a:spcPct val="90000"/>
            </a:lnSpc>
            <a:spcBef>
              <a:spcPct val="0"/>
            </a:spcBef>
            <a:spcAft>
              <a:spcPct val="35000"/>
            </a:spcAft>
            <a:buNone/>
          </a:pPr>
          <a:r>
            <a:rPr lang="en-US" sz="2000" b="1" kern="1200" dirty="0"/>
            <a:t>Recent Acute Episodes</a:t>
          </a:r>
          <a:r>
            <a:rPr lang="en-US" sz="2000" b="1" kern="1200" dirty="0">
              <a:solidFill>
                <a:schemeClr val="accent5">
                  <a:lumMod val="60000"/>
                  <a:lumOff val="40000"/>
                </a:schemeClr>
              </a:solidFill>
            </a:rPr>
            <a:t>:  He had a set back in 2/20/2020 where although he had finished chemo a few months prior, his orthopedic hardware came loose and he needed a total knee revision.</a:t>
          </a:r>
          <a:br>
            <a:rPr lang="en-US" sz="2000" b="1" kern="1200" dirty="0">
              <a:solidFill>
                <a:schemeClr val="accent2"/>
              </a:solidFill>
            </a:rPr>
          </a:br>
          <a:br>
            <a:rPr lang="en-US" sz="2000" b="1" kern="1200" dirty="0"/>
          </a:br>
          <a:br>
            <a:rPr lang="en-US" sz="2800" b="1" kern="1200" dirty="0"/>
          </a:br>
          <a:br>
            <a:rPr lang="en-US" sz="2800" kern="1200" dirty="0"/>
          </a:br>
          <a:endParaRPr lang="en-US" sz="2800" kern="1200" dirty="0"/>
        </a:p>
      </dsp:txBody>
      <dsp:txXfrm>
        <a:off x="97827" y="2398521"/>
        <a:ext cx="9462696" cy="18083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9FBA00-CF2E-4FBA-8748-38ECBF49C4E3}">
      <dsp:nvSpPr>
        <dsp:cNvPr id="0" name=""/>
        <dsp:cNvSpPr/>
      </dsp:nvSpPr>
      <dsp:spPr>
        <a:xfrm>
          <a:off x="0" y="1141"/>
          <a:ext cx="9844087" cy="1494664"/>
        </a:xfrm>
        <a:prstGeom prst="roundRect">
          <a:avLst/>
        </a:prstGeom>
        <a:solidFill>
          <a:schemeClr val="lt1">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endParaRPr lang="en-US" sz="2000" b="1" kern="1200" dirty="0"/>
        </a:p>
        <a:p>
          <a:pPr marL="0" lvl="0" indent="0" algn="l" defTabSz="889000" rtl="0">
            <a:lnSpc>
              <a:spcPct val="90000"/>
            </a:lnSpc>
            <a:spcBef>
              <a:spcPct val="0"/>
            </a:spcBef>
            <a:spcAft>
              <a:spcPct val="35000"/>
            </a:spcAft>
            <a:buNone/>
          </a:pPr>
          <a:r>
            <a:rPr lang="en-US" sz="2000" b="1" kern="1200" dirty="0"/>
            <a:t>Barriers to Care:  Young teenager with serious health condition. Needs a lot of time for appointments, mom needing to take time out of work and </a:t>
          </a:r>
          <a:r>
            <a:rPr lang="en-US" sz="2000" b="1" kern="1200" dirty="0" err="1"/>
            <a:t>Kosta</a:t>
          </a:r>
          <a:r>
            <a:rPr lang="en-US" sz="2000" b="1" kern="1200" dirty="0"/>
            <a:t> time out of school.</a:t>
          </a:r>
          <a:br>
            <a:rPr lang="en-US" sz="2000" b="1" kern="1200" dirty="0"/>
          </a:br>
          <a:br>
            <a:rPr lang="en-US" sz="2000" b="1" kern="1200" dirty="0"/>
          </a:br>
          <a:br>
            <a:rPr lang="en-US" sz="2000" b="1" kern="1200" dirty="0"/>
          </a:br>
          <a:endParaRPr lang="en-US" sz="2000" b="1" kern="1200" dirty="0"/>
        </a:p>
      </dsp:txBody>
      <dsp:txXfrm>
        <a:off x="72963" y="74104"/>
        <a:ext cx="9698161" cy="1348738"/>
      </dsp:txXfrm>
    </dsp:sp>
    <dsp:sp modelId="{E388908F-5CEE-4ADB-B0E9-2F894D1393C0}">
      <dsp:nvSpPr>
        <dsp:cNvPr id="0" name=""/>
        <dsp:cNvSpPr/>
      </dsp:nvSpPr>
      <dsp:spPr>
        <a:xfrm>
          <a:off x="0" y="1503930"/>
          <a:ext cx="9844087" cy="1204277"/>
        </a:xfrm>
        <a:prstGeom prst="roundRect">
          <a:avLst/>
        </a:prstGeom>
        <a:solidFill>
          <a:schemeClr val="lt1">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t>Gaps in Care:  None</a:t>
          </a:r>
          <a:br>
            <a:rPr lang="en-US" sz="2000" b="1" kern="1200" dirty="0">
              <a:solidFill>
                <a:schemeClr val="accent2"/>
              </a:solidFill>
            </a:rPr>
          </a:br>
          <a:br>
            <a:rPr lang="en-US" sz="2000" b="1" kern="1200" dirty="0">
              <a:solidFill>
                <a:schemeClr val="accent2"/>
              </a:solidFill>
            </a:rPr>
          </a:br>
          <a:br>
            <a:rPr lang="en-US" sz="2000" b="1" kern="1200" dirty="0"/>
          </a:br>
          <a:endParaRPr lang="en-US" sz="2000" b="1" kern="1200" dirty="0"/>
        </a:p>
      </dsp:txBody>
      <dsp:txXfrm>
        <a:off x="58788" y="1562718"/>
        <a:ext cx="9726511" cy="1086701"/>
      </dsp:txXfrm>
    </dsp:sp>
    <dsp:sp modelId="{24C3BA89-F472-4B53-B407-5B02E832B513}">
      <dsp:nvSpPr>
        <dsp:cNvPr id="0" name=""/>
        <dsp:cNvSpPr/>
      </dsp:nvSpPr>
      <dsp:spPr>
        <a:xfrm>
          <a:off x="0" y="2715619"/>
          <a:ext cx="9844087" cy="1204277"/>
        </a:xfrm>
        <a:prstGeom prst="roundRect">
          <a:avLst/>
        </a:prstGeom>
        <a:solidFill>
          <a:schemeClr val="lt1">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t>Driver of The Case: </a:t>
          </a:r>
          <a:br>
            <a:rPr lang="en-US" sz="2000" b="1" kern="1200" dirty="0">
              <a:solidFill>
                <a:schemeClr val="accent4">
                  <a:lumMod val="60000"/>
                  <a:lumOff val="40000"/>
                </a:schemeClr>
              </a:solidFill>
            </a:rPr>
          </a:br>
          <a:br>
            <a:rPr lang="en-US" sz="2000" b="1" kern="1200" dirty="0">
              <a:solidFill>
                <a:schemeClr val="accent4">
                  <a:lumMod val="60000"/>
                  <a:lumOff val="40000"/>
                </a:schemeClr>
              </a:solidFill>
            </a:rPr>
          </a:br>
          <a:br>
            <a:rPr lang="en-US" sz="2000" b="1" kern="1200" dirty="0"/>
          </a:br>
          <a:endParaRPr lang="en-US" sz="2000" b="1" kern="1200" dirty="0"/>
        </a:p>
      </dsp:txBody>
      <dsp:txXfrm>
        <a:off x="58788" y="2774407"/>
        <a:ext cx="9726511" cy="1086701"/>
      </dsp:txXfrm>
    </dsp:sp>
    <dsp:sp modelId="{0CC741B9-0C9A-464E-B3E8-44C9A6C44F27}">
      <dsp:nvSpPr>
        <dsp:cNvPr id="0" name=""/>
        <dsp:cNvSpPr/>
      </dsp:nvSpPr>
      <dsp:spPr>
        <a:xfrm>
          <a:off x="0" y="3927307"/>
          <a:ext cx="9844087" cy="1204277"/>
        </a:xfrm>
        <a:prstGeom prst="roundRect">
          <a:avLst/>
        </a:prstGeom>
        <a:solidFill>
          <a:schemeClr val="lt1">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endParaRPr lang="en-US" sz="2000" b="1" kern="1200" dirty="0"/>
        </a:p>
        <a:p>
          <a:pPr marL="0" lvl="0" indent="0" algn="l" defTabSz="889000" rtl="0">
            <a:lnSpc>
              <a:spcPct val="90000"/>
            </a:lnSpc>
            <a:spcBef>
              <a:spcPct val="0"/>
            </a:spcBef>
            <a:spcAft>
              <a:spcPct val="35000"/>
            </a:spcAft>
            <a:buNone/>
          </a:pPr>
          <a:r>
            <a:rPr lang="en-US" sz="2000" b="1" kern="1200" dirty="0"/>
            <a:t>Medical Neighborhood Needs (who would you collaborate with regarding patient care needs): Pediatrician, Orthopedic surgeon, oncologist, and the tomorrow fund clinic</a:t>
          </a:r>
          <a:br>
            <a:rPr lang="en-US" sz="2000" b="1" kern="1200" dirty="0">
              <a:solidFill>
                <a:schemeClr val="accent2"/>
              </a:solidFill>
            </a:rPr>
          </a:br>
          <a:br>
            <a:rPr lang="en-US" sz="2000" kern="1200" dirty="0"/>
          </a:br>
          <a:endParaRPr lang="en-US" sz="2000" kern="1200" dirty="0"/>
        </a:p>
      </dsp:txBody>
      <dsp:txXfrm>
        <a:off x="58788" y="3986095"/>
        <a:ext cx="9726511" cy="10867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22291-D51A-423E-8622-962D2622FB7A}">
      <dsp:nvSpPr>
        <dsp:cNvPr id="0" name=""/>
        <dsp:cNvSpPr/>
      </dsp:nvSpPr>
      <dsp:spPr>
        <a:xfrm>
          <a:off x="2571" y="543801"/>
          <a:ext cx="2507456" cy="547200"/>
        </a:xfrm>
        <a:prstGeom prst="rect">
          <a:avLst/>
        </a:prstGeom>
        <a:solidFill>
          <a:schemeClr val="lt1">
            <a:hueOff val="0"/>
            <a:satOff val="0"/>
            <a:lumOff val="0"/>
            <a:alphaOff val="0"/>
          </a:schemeClr>
        </a:solidFill>
        <a:ln w="25400" cap="flat" cmpd="sng" algn="ctr">
          <a:solidFill>
            <a:srgbClr val="6CA62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rtl="0">
            <a:lnSpc>
              <a:spcPct val="90000"/>
            </a:lnSpc>
            <a:spcBef>
              <a:spcPct val="0"/>
            </a:spcBef>
            <a:spcAft>
              <a:spcPct val="35000"/>
            </a:spcAft>
            <a:buNone/>
          </a:pPr>
          <a:r>
            <a:rPr lang="en-US" sz="1900" kern="1200" dirty="0"/>
            <a:t>Sign/symptom: </a:t>
          </a:r>
        </a:p>
      </dsp:txBody>
      <dsp:txXfrm>
        <a:off x="2571" y="543801"/>
        <a:ext cx="2507456" cy="547200"/>
      </dsp:txXfrm>
    </dsp:sp>
    <dsp:sp modelId="{CFAB7C70-4702-4F32-9069-271F92028F39}">
      <dsp:nvSpPr>
        <dsp:cNvPr id="0" name=""/>
        <dsp:cNvSpPr/>
      </dsp:nvSpPr>
      <dsp:spPr>
        <a:xfrm>
          <a:off x="2571" y="938064"/>
          <a:ext cx="2507456" cy="3285592"/>
        </a:xfrm>
        <a:prstGeom prst="rect">
          <a:avLst/>
        </a:prstGeom>
        <a:solidFill>
          <a:schemeClr val="lt1">
            <a:alpha val="90000"/>
            <a:tint val="40000"/>
            <a:hueOff val="0"/>
            <a:satOff val="0"/>
            <a:lumOff val="0"/>
            <a:alphaOff val="0"/>
          </a:schemeClr>
        </a:solidFill>
        <a:ln w="38100" cap="flat" cmpd="sng" algn="ctr">
          <a:solidFill>
            <a:srgbClr val="6CA62C">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solidFill>
                <a:schemeClr val="accent5">
                  <a:lumMod val="60000"/>
                  <a:lumOff val="40000"/>
                </a:schemeClr>
              </a:solidFill>
            </a:rPr>
            <a:t>Severe/worsening pain in knee</a:t>
          </a:r>
        </a:p>
      </dsp:txBody>
      <dsp:txXfrm>
        <a:off x="2571" y="938064"/>
        <a:ext cx="2507456" cy="3285592"/>
      </dsp:txXfrm>
    </dsp:sp>
    <dsp:sp modelId="{36CFBE90-FE30-446B-AFC5-807B9A195B5B}">
      <dsp:nvSpPr>
        <dsp:cNvPr id="0" name=""/>
        <dsp:cNvSpPr/>
      </dsp:nvSpPr>
      <dsp:spPr>
        <a:xfrm>
          <a:off x="2861071" y="543801"/>
          <a:ext cx="2507456" cy="547200"/>
        </a:xfrm>
        <a:prstGeom prst="rect">
          <a:avLst/>
        </a:prstGeom>
        <a:solidFill>
          <a:schemeClr val="lt1">
            <a:hueOff val="0"/>
            <a:satOff val="0"/>
            <a:lumOff val="0"/>
            <a:alphaOff val="0"/>
          </a:schemeClr>
        </a:solidFill>
        <a:ln w="25400" cap="flat" cmpd="sng" algn="ctr">
          <a:solidFill>
            <a:srgbClr val="6CA62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rtl="0">
            <a:lnSpc>
              <a:spcPct val="90000"/>
            </a:lnSpc>
            <a:spcBef>
              <a:spcPct val="0"/>
            </a:spcBef>
            <a:spcAft>
              <a:spcPct val="35000"/>
            </a:spcAft>
            <a:buNone/>
          </a:pPr>
          <a:r>
            <a:rPr lang="en-US" sz="1900" kern="1200" dirty="0"/>
            <a:t>Sign/symptom: </a:t>
          </a:r>
        </a:p>
      </dsp:txBody>
      <dsp:txXfrm>
        <a:off x="2861071" y="543801"/>
        <a:ext cx="2507456" cy="547200"/>
      </dsp:txXfrm>
    </dsp:sp>
    <dsp:sp modelId="{F9D63E2E-5AC0-43CD-8A50-C3BD36926840}">
      <dsp:nvSpPr>
        <dsp:cNvPr id="0" name=""/>
        <dsp:cNvSpPr/>
      </dsp:nvSpPr>
      <dsp:spPr>
        <a:xfrm>
          <a:off x="2861071" y="938064"/>
          <a:ext cx="2507456" cy="3285592"/>
        </a:xfrm>
        <a:prstGeom prst="rect">
          <a:avLst/>
        </a:prstGeom>
        <a:solidFill>
          <a:schemeClr val="lt1">
            <a:alpha val="90000"/>
            <a:tint val="40000"/>
            <a:hueOff val="0"/>
            <a:satOff val="0"/>
            <a:lumOff val="0"/>
            <a:alphaOff val="0"/>
          </a:schemeClr>
        </a:solidFill>
        <a:ln w="25400" cap="flat" cmpd="sng" algn="ctr">
          <a:solidFill>
            <a:srgbClr val="6CA62C">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solidFill>
                <a:schemeClr val="accent5">
                  <a:lumMod val="60000"/>
                  <a:lumOff val="40000"/>
                </a:schemeClr>
              </a:solidFill>
            </a:rPr>
            <a:t>Fevers, signs of infection while on chemotherapy</a:t>
          </a:r>
        </a:p>
      </dsp:txBody>
      <dsp:txXfrm>
        <a:off x="2861071" y="938064"/>
        <a:ext cx="2507456" cy="3285592"/>
      </dsp:txXfrm>
    </dsp:sp>
    <dsp:sp modelId="{39FE638A-6D14-46BD-A898-DD0A21F76C72}">
      <dsp:nvSpPr>
        <dsp:cNvPr id="0" name=""/>
        <dsp:cNvSpPr/>
      </dsp:nvSpPr>
      <dsp:spPr>
        <a:xfrm>
          <a:off x="5719572" y="543801"/>
          <a:ext cx="2507456" cy="547200"/>
        </a:xfrm>
        <a:prstGeom prst="rect">
          <a:avLst/>
        </a:prstGeom>
        <a:solidFill>
          <a:schemeClr val="lt1">
            <a:hueOff val="0"/>
            <a:satOff val="0"/>
            <a:lumOff val="0"/>
            <a:alphaOff val="0"/>
          </a:schemeClr>
        </a:solidFill>
        <a:ln w="28575" cap="flat" cmpd="sng" algn="ctr">
          <a:solidFill>
            <a:srgbClr val="6CA62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rtl="0">
            <a:lnSpc>
              <a:spcPct val="90000"/>
            </a:lnSpc>
            <a:spcBef>
              <a:spcPct val="0"/>
            </a:spcBef>
            <a:spcAft>
              <a:spcPct val="35000"/>
            </a:spcAft>
            <a:buNone/>
          </a:pPr>
          <a:r>
            <a:rPr lang="en-US" sz="1900" kern="1200" dirty="0"/>
            <a:t>Sign/symptom: </a:t>
          </a:r>
        </a:p>
      </dsp:txBody>
      <dsp:txXfrm>
        <a:off x="5719572" y="543801"/>
        <a:ext cx="2507456" cy="547200"/>
      </dsp:txXfrm>
    </dsp:sp>
    <dsp:sp modelId="{C5C9B5DA-77EA-40D0-A165-9B07FF30B274}">
      <dsp:nvSpPr>
        <dsp:cNvPr id="0" name=""/>
        <dsp:cNvSpPr/>
      </dsp:nvSpPr>
      <dsp:spPr>
        <a:xfrm>
          <a:off x="5719572" y="938064"/>
          <a:ext cx="2507456" cy="3285592"/>
        </a:xfrm>
        <a:prstGeom prst="rect">
          <a:avLst/>
        </a:prstGeom>
        <a:solidFill>
          <a:schemeClr val="lt1">
            <a:alpha val="90000"/>
            <a:tint val="40000"/>
            <a:hueOff val="0"/>
            <a:satOff val="0"/>
            <a:lumOff val="0"/>
            <a:alphaOff val="0"/>
          </a:schemeClr>
        </a:solidFill>
        <a:ln w="38100" cap="flat" cmpd="sng" algn="ctr">
          <a:solidFill>
            <a:srgbClr val="6CA62C">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solidFill>
                <a:schemeClr val="accent5">
                  <a:lumMod val="60000"/>
                  <a:lumOff val="40000"/>
                </a:schemeClr>
              </a:solidFill>
            </a:rPr>
            <a:t>Redness, swelling in biopsy area</a:t>
          </a:r>
        </a:p>
      </dsp:txBody>
      <dsp:txXfrm>
        <a:off x="5719572" y="938064"/>
        <a:ext cx="2507456" cy="32855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BFB3B3B-C5EA-4910-9A0E-CA79E86CD0EA}" type="datetimeFigureOut">
              <a:rPr lang="en-US" smtClean="0"/>
              <a:t>6/9/2020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a:t>xG Health Confidential and Proprietary Information</a:t>
            </a: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9196E4B-7583-46EC-B1D6-6F6569FEDE1B}" type="slidenum">
              <a:rPr lang="en-US" smtClean="0"/>
              <a:t>‹#›</a:t>
            </a:fld>
            <a:endParaRPr lang="en-US"/>
          </a:p>
        </p:txBody>
      </p:sp>
    </p:spTree>
    <p:extLst>
      <p:ext uri="{BB962C8B-B14F-4D97-AF65-F5344CB8AC3E}">
        <p14:creationId xmlns:p14="http://schemas.microsoft.com/office/powerpoint/2010/main" val="202202059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AC47C2D-3AF8-4431-8780-093C7D75D59D}" type="datetimeFigureOut">
              <a:rPr lang="en-US" smtClean="0"/>
              <a:t>6/9/2020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r>
              <a:rPr lang="en-US"/>
              <a:t>xG Health Confidential and Proprietary Information</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FB457B8-60F9-4CBB-98EF-4206579BD3FC}" type="slidenum">
              <a:rPr lang="en-US" smtClean="0"/>
              <a:t>‹#›</a:t>
            </a:fld>
            <a:endParaRPr lang="en-US"/>
          </a:p>
        </p:txBody>
      </p:sp>
    </p:spTree>
    <p:extLst>
      <p:ext uri="{BB962C8B-B14F-4D97-AF65-F5344CB8AC3E}">
        <p14:creationId xmlns:p14="http://schemas.microsoft.com/office/powerpoint/2010/main" val="373076199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BC693-1C4D-A544-8472-31FE7CAD2B97}" type="slidenum">
              <a:rPr lang="en-US" smtClean="0"/>
              <a:t>1</a:t>
            </a:fld>
            <a:endParaRPr lang="en-US" dirty="0"/>
          </a:p>
        </p:txBody>
      </p:sp>
    </p:spTree>
    <p:extLst>
      <p:ext uri="{BB962C8B-B14F-4D97-AF65-F5344CB8AC3E}">
        <p14:creationId xmlns:p14="http://schemas.microsoft.com/office/powerpoint/2010/main" val="709383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xG Health Confidential and Proprietary Information</a:t>
            </a:r>
          </a:p>
        </p:txBody>
      </p:sp>
      <p:sp>
        <p:nvSpPr>
          <p:cNvPr id="5" name="Slide Number Placeholder 4"/>
          <p:cNvSpPr>
            <a:spLocks noGrp="1"/>
          </p:cNvSpPr>
          <p:nvPr>
            <p:ph type="sldNum" sz="quarter" idx="5"/>
          </p:nvPr>
        </p:nvSpPr>
        <p:spPr/>
        <p:txBody>
          <a:bodyPr/>
          <a:lstStyle/>
          <a:p>
            <a:fld id="{CFB457B8-60F9-4CBB-98EF-4206579BD3FC}" type="slidenum">
              <a:rPr lang="en-US" smtClean="0"/>
              <a:t>11</a:t>
            </a:fld>
            <a:endParaRPr lang="en-US"/>
          </a:p>
        </p:txBody>
      </p:sp>
    </p:spTree>
    <p:extLst>
      <p:ext uri="{BB962C8B-B14F-4D97-AF65-F5344CB8AC3E}">
        <p14:creationId xmlns:p14="http://schemas.microsoft.com/office/powerpoint/2010/main" val="23687873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Divider/Emphasis Slide">
    <p:spTree>
      <p:nvGrpSpPr>
        <p:cNvPr id="1" name=""/>
        <p:cNvGrpSpPr/>
        <p:nvPr/>
      </p:nvGrpSpPr>
      <p:grpSpPr>
        <a:xfrm>
          <a:off x="0" y="0"/>
          <a:ext cx="0" cy="0"/>
          <a:chOff x="0" y="0"/>
          <a:chExt cx="0" cy="0"/>
        </a:xfrm>
      </p:grpSpPr>
      <p:sp>
        <p:nvSpPr>
          <p:cNvPr id="11" name="Rectangle 10"/>
          <p:cNvSpPr/>
          <p:nvPr userDrawn="1"/>
        </p:nvSpPr>
        <p:spPr>
          <a:xfrm>
            <a:off x="0" y="1676400"/>
            <a:ext cx="12192000" cy="51816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0" y="0"/>
            <a:ext cx="12192000" cy="5186232"/>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7" name="Picture 6" descr="halftone-blue-circle white bg.jpg"/>
          <p:cNvPicPr>
            <a:picLocks noChangeAspect="1"/>
          </p:cNvPicPr>
          <p:nvPr userDrawn="1"/>
        </p:nvPicPr>
        <p:blipFill rotWithShape="1">
          <a:blip r:embed="rId2" cstate="print">
            <a:alphaModFix amt="28000"/>
            <a:extLst>
              <a:ext uri="{28A0092B-C50C-407E-A947-70E740481C1C}">
                <a14:useLocalDpi xmlns:a14="http://schemas.microsoft.com/office/drawing/2010/main" val="0"/>
              </a:ext>
            </a:extLst>
          </a:blip>
          <a:srcRect l="9177" t="48473" r="28321" b="18801"/>
          <a:stretch/>
        </p:blipFill>
        <p:spPr>
          <a:xfrm>
            <a:off x="0" y="2"/>
            <a:ext cx="12207120" cy="5186230"/>
          </a:xfrm>
          <a:prstGeom prst="rect">
            <a:avLst/>
          </a:prstGeom>
          <a:solidFill>
            <a:schemeClr val="accent2"/>
          </a:solidFill>
        </p:spPr>
      </p:pic>
      <p:sp>
        <p:nvSpPr>
          <p:cNvPr id="8" name="Title Placeholder 1"/>
          <p:cNvSpPr>
            <a:spLocks noGrp="1"/>
          </p:cNvSpPr>
          <p:nvPr>
            <p:ph type="title"/>
          </p:nvPr>
        </p:nvSpPr>
        <p:spPr>
          <a:xfrm>
            <a:off x="306010" y="3413473"/>
            <a:ext cx="11577428" cy="476245"/>
          </a:xfrm>
          <a:prstGeom prst="rect">
            <a:avLst/>
          </a:prstGeom>
        </p:spPr>
        <p:txBody>
          <a:bodyPr vert="horz" lIns="0" tIns="0" rIns="0" bIns="0" rtlCol="0" anchor="t" anchorCtr="0">
            <a:noAutofit/>
          </a:bodyPr>
          <a:lstStyle>
            <a:lvl1pPr>
              <a:defRPr>
                <a:solidFill>
                  <a:schemeClr val="bg1"/>
                </a:solidFill>
              </a:defRPr>
            </a:lvl1pPr>
          </a:lstStyle>
          <a:p>
            <a:r>
              <a:rPr lang="en-US" dirty="0"/>
              <a:t>Click to edit master title style</a:t>
            </a:r>
          </a:p>
        </p:txBody>
      </p:sp>
      <p:sp>
        <p:nvSpPr>
          <p:cNvPr id="10" name="Footer Placeholder 2"/>
          <p:cNvSpPr txBox="1">
            <a:spLocks/>
          </p:cNvSpPr>
          <p:nvPr userDrawn="1"/>
        </p:nvSpPr>
        <p:spPr>
          <a:xfrm>
            <a:off x="385413" y="6326395"/>
            <a:ext cx="4282976" cy="379661"/>
          </a:xfrm>
          <a:prstGeom prst="rect">
            <a:avLst/>
          </a:prstGeom>
        </p:spPr>
        <p:txBody>
          <a:bodyP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kern="1200" dirty="0">
                <a:solidFill>
                  <a:schemeClr val="bg1">
                    <a:lumMod val="50000"/>
                  </a:schemeClr>
                </a:solidFill>
                <a:latin typeface="+mn-lt"/>
                <a:ea typeface="+mn-ea"/>
                <a:cs typeface="+mn-cs"/>
              </a:rPr>
              <a:t>xG Health Solutions, Inc. Confidential and Proprietary Information</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75624" y="5350054"/>
            <a:ext cx="3842005" cy="1356002"/>
          </a:xfrm>
          <a:prstGeom prst="rect">
            <a:avLst/>
          </a:prstGeom>
        </p:spPr>
      </p:pic>
    </p:spTree>
    <p:extLst>
      <p:ext uri="{BB962C8B-B14F-4D97-AF65-F5344CB8AC3E}">
        <p14:creationId xmlns:p14="http://schemas.microsoft.com/office/powerpoint/2010/main" val="1837460406"/>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verlaying picture blu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FD7FF0C-C176-5C40-8DC6-8EC25D037032}" type="slidenum">
              <a:rPr lang="en-US" smtClean="0"/>
              <a:t>‹#›</a:t>
            </a:fld>
            <a:endParaRPr lang="en-US"/>
          </a:p>
        </p:txBody>
      </p:sp>
      <p:sp>
        <p:nvSpPr>
          <p:cNvPr id="3" name="Picture Placeholder 2"/>
          <p:cNvSpPr>
            <a:spLocks noGrp="1"/>
          </p:cNvSpPr>
          <p:nvPr>
            <p:ph type="pic" sz="quarter" idx="13"/>
          </p:nvPr>
        </p:nvSpPr>
        <p:spPr>
          <a:xfrm>
            <a:off x="306009" y="1609115"/>
            <a:ext cx="10427151" cy="4361909"/>
          </a:xfrm>
          <a:prstGeom prst="rect">
            <a:avLst/>
          </a:prstGeom>
        </p:spPr>
        <p:txBody>
          <a:bodyPr/>
          <a:lstStyle/>
          <a:p>
            <a:endParaRPr lang="en-US"/>
          </a:p>
        </p:txBody>
      </p:sp>
      <p:sp>
        <p:nvSpPr>
          <p:cNvPr id="7" name="Title Placeholder 1"/>
          <p:cNvSpPr>
            <a:spLocks noGrp="1"/>
          </p:cNvSpPr>
          <p:nvPr>
            <p:ph type="title"/>
          </p:nvPr>
        </p:nvSpPr>
        <p:spPr>
          <a:xfrm>
            <a:off x="4493647" y="226847"/>
            <a:ext cx="7389791" cy="1075757"/>
          </a:xfrm>
          <a:prstGeom prst="rect">
            <a:avLst/>
          </a:prstGeom>
        </p:spPr>
        <p:txBody>
          <a:bodyPr vert="horz" lIns="0" tIns="0" rIns="0" bIns="0" rtlCol="0" anchor="t" anchorCtr="0">
            <a:noAutofit/>
          </a:bodyPr>
          <a:lstStyle/>
          <a:p>
            <a:r>
              <a:rPr lang="en-US" dirty="0"/>
              <a:t>Click to edit master title style</a:t>
            </a:r>
          </a:p>
        </p:txBody>
      </p:sp>
      <p:sp>
        <p:nvSpPr>
          <p:cNvPr id="4" name="Text Placeholder 3"/>
          <p:cNvSpPr>
            <a:spLocks noGrp="1"/>
          </p:cNvSpPr>
          <p:nvPr>
            <p:ph type="body" sz="quarter" idx="15"/>
          </p:nvPr>
        </p:nvSpPr>
        <p:spPr>
          <a:xfrm>
            <a:off x="5275621" y="1609114"/>
            <a:ext cx="6639369" cy="1791678"/>
          </a:xfrm>
          <a:prstGeom prst="rect">
            <a:avLst/>
          </a:prstGeom>
          <a:solidFill>
            <a:schemeClr val="accent2"/>
          </a:solidFill>
        </p:spPr>
        <p:txBody>
          <a:bodyPr vert="horz" lIns="91440" rIns="91440"/>
          <a:lstStyle>
            <a:lvl1pPr>
              <a:defRPr b="0" i="0">
                <a:solidFill>
                  <a:schemeClr val="bg1"/>
                </a:solidFill>
                <a:latin typeface="+mn-lt"/>
                <a:cs typeface="Raleway"/>
              </a:defRPr>
            </a:lvl1pPr>
            <a:lvl2pPr>
              <a:defRPr b="0" i="0">
                <a:latin typeface="Raleway Medium"/>
                <a:cs typeface="Raleway Medium"/>
              </a:defRPr>
            </a:lvl2pPr>
            <a:lvl3pPr>
              <a:defRPr b="0" i="0">
                <a:latin typeface="Raleway Medium"/>
                <a:cs typeface="Raleway Medium"/>
              </a:defRPr>
            </a:lvl3pPr>
            <a:lvl4pPr>
              <a:defRPr b="0" i="0">
                <a:latin typeface="Raleway Medium"/>
                <a:cs typeface="Raleway Medium"/>
              </a:defRPr>
            </a:lvl4pPr>
            <a:lvl5pPr>
              <a:defRPr b="0" i="0">
                <a:latin typeface="Raleway Medium"/>
                <a:cs typeface="Raleway Medium"/>
              </a:defRPr>
            </a:lvl5pPr>
          </a:lstStyle>
          <a:p>
            <a:pPr lvl="0"/>
            <a:r>
              <a:rPr lang="en-US" dirty="0"/>
              <a:t>Click to edit Master text styles</a:t>
            </a:r>
          </a:p>
        </p:txBody>
      </p:sp>
    </p:spTree>
    <p:extLst>
      <p:ext uri="{BB962C8B-B14F-4D97-AF65-F5344CB8AC3E}">
        <p14:creationId xmlns:p14="http://schemas.microsoft.com/office/powerpoint/2010/main" val="717432618"/>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verlaying picture gree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FD7FF0C-C176-5C40-8DC6-8EC25D037032}" type="slidenum">
              <a:rPr lang="en-US" smtClean="0"/>
              <a:t>‹#›</a:t>
            </a:fld>
            <a:endParaRPr lang="en-US"/>
          </a:p>
        </p:txBody>
      </p:sp>
      <p:sp>
        <p:nvSpPr>
          <p:cNvPr id="3" name="Picture Placeholder 2"/>
          <p:cNvSpPr>
            <a:spLocks noGrp="1"/>
          </p:cNvSpPr>
          <p:nvPr>
            <p:ph type="pic" sz="quarter" idx="13"/>
          </p:nvPr>
        </p:nvSpPr>
        <p:spPr>
          <a:xfrm>
            <a:off x="1875154" y="1500968"/>
            <a:ext cx="10008283" cy="4419496"/>
          </a:xfrm>
          <a:prstGeom prst="rect">
            <a:avLst/>
          </a:prstGeom>
        </p:spPr>
        <p:txBody>
          <a:bodyPr/>
          <a:lstStyle/>
          <a:p>
            <a:endParaRPr lang="en-US"/>
          </a:p>
        </p:txBody>
      </p:sp>
      <p:sp>
        <p:nvSpPr>
          <p:cNvPr id="7" name="Title Placeholder 1"/>
          <p:cNvSpPr>
            <a:spLocks noGrp="1"/>
          </p:cNvSpPr>
          <p:nvPr>
            <p:ph type="title"/>
          </p:nvPr>
        </p:nvSpPr>
        <p:spPr>
          <a:xfrm>
            <a:off x="4493647" y="226847"/>
            <a:ext cx="7389791" cy="1075757"/>
          </a:xfrm>
          <a:prstGeom prst="rect">
            <a:avLst/>
          </a:prstGeom>
        </p:spPr>
        <p:txBody>
          <a:bodyPr vert="horz" lIns="0" tIns="0" rIns="0" bIns="0" rtlCol="0" anchor="t" anchorCtr="0">
            <a:noAutofit/>
          </a:bodyPr>
          <a:lstStyle/>
          <a:p>
            <a:r>
              <a:rPr lang="en-US" dirty="0"/>
              <a:t>Click to edit master title style</a:t>
            </a:r>
          </a:p>
        </p:txBody>
      </p:sp>
      <p:sp>
        <p:nvSpPr>
          <p:cNvPr id="5" name="Text Placeholder 4"/>
          <p:cNvSpPr>
            <a:spLocks noGrp="1"/>
          </p:cNvSpPr>
          <p:nvPr>
            <p:ph type="body" sz="quarter" idx="14"/>
          </p:nvPr>
        </p:nvSpPr>
        <p:spPr>
          <a:xfrm>
            <a:off x="307033" y="4209004"/>
            <a:ext cx="6242012" cy="1711460"/>
          </a:xfrm>
          <a:prstGeom prst="rect">
            <a:avLst/>
          </a:prstGeom>
          <a:solidFill>
            <a:schemeClr val="accent1"/>
          </a:solidFill>
        </p:spPr>
        <p:txBody>
          <a:bodyPr vert="horz"/>
          <a:lstStyle>
            <a:lvl1pPr>
              <a:defRPr b="0" i="0">
                <a:solidFill>
                  <a:srgbClr val="FFFFFF"/>
                </a:solidFill>
                <a:latin typeface="+mn-lt"/>
                <a:cs typeface="Raleway"/>
              </a:defRPr>
            </a:lvl1pPr>
            <a:lvl2pPr>
              <a:defRPr b="0" i="0">
                <a:latin typeface="Raleway"/>
                <a:cs typeface="Raleway"/>
              </a:defRPr>
            </a:lvl2pPr>
            <a:lvl3pPr>
              <a:defRPr b="0" i="0">
                <a:latin typeface="Raleway"/>
                <a:cs typeface="Raleway"/>
              </a:defRPr>
            </a:lvl3pPr>
            <a:lvl4pPr>
              <a:defRPr b="0" i="0">
                <a:latin typeface="Raleway"/>
                <a:cs typeface="Raleway"/>
              </a:defRPr>
            </a:lvl4pPr>
            <a:lvl5pPr>
              <a:defRPr b="0" i="0">
                <a:latin typeface="Raleway"/>
                <a:cs typeface="Raleway"/>
              </a:defRPr>
            </a:lvl5pPr>
          </a:lstStyle>
          <a:p>
            <a:pPr lvl="0"/>
            <a:r>
              <a:rPr lang="en-US" dirty="0"/>
              <a:t>Click to edit Master text styles</a:t>
            </a:r>
          </a:p>
        </p:txBody>
      </p:sp>
    </p:spTree>
    <p:extLst>
      <p:ext uri="{BB962C8B-B14F-4D97-AF65-F5344CB8AC3E}">
        <p14:creationId xmlns:p14="http://schemas.microsoft.com/office/powerpoint/2010/main" val="2425260015"/>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Emphasis Slide">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7" name="Picture 6" descr="halftone-blue-circle white bg.jpg"/>
          <p:cNvPicPr>
            <a:picLocks noChangeAspect="1"/>
          </p:cNvPicPr>
          <p:nvPr userDrawn="1"/>
        </p:nvPicPr>
        <p:blipFill rotWithShape="1">
          <a:blip r:embed="rId2" cstate="print">
            <a:alphaModFix amt="28000"/>
            <a:extLst>
              <a:ext uri="{28A0092B-C50C-407E-A947-70E740481C1C}">
                <a14:useLocalDpi xmlns:a14="http://schemas.microsoft.com/office/drawing/2010/main" val="0"/>
              </a:ext>
            </a:extLst>
          </a:blip>
          <a:srcRect l="9177" t="48473" r="28321" b="18801"/>
          <a:stretch/>
        </p:blipFill>
        <p:spPr>
          <a:xfrm>
            <a:off x="15120" y="2"/>
            <a:ext cx="12192000" cy="6857999"/>
          </a:xfrm>
          <a:prstGeom prst="rect">
            <a:avLst/>
          </a:prstGeom>
          <a:solidFill>
            <a:schemeClr val="accent2"/>
          </a:solidFill>
        </p:spPr>
      </p:pic>
      <p:sp>
        <p:nvSpPr>
          <p:cNvPr id="6" name="Slide Number Placeholder 5"/>
          <p:cNvSpPr>
            <a:spLocks noGrp="1"/>
          </p:cNvSpPr>
          <p:nvPr>
            <p:ph type="sldNum" sz="quarter" idx="12"/>
          </p:nvPr>
        </p:nvSpPr>
        <p:spPr/>
        <p:txBody>
          <a:bodyPr/>
          <a:lstStyle/>
          <a:p>
            <a:fld id="{3FD7FF0C-C176-5C40-8DC6-8EC25D037032}" type="slidenum">
              <a:rPr lang="en-US" smtClean="0"/>
              <a:t>‹#›</a:t>
            </a:fld>
            <a:endParaRPr lang="en-US"/>
          </a:p>
        </p:txBody>
      </p:sp>
      <p:sp>
        <p:nvSpPr>
          <p:cNvPr id="8" name="Title Placeholder 1"/>
          <p:cNvSpPr>
            <a:spLocks noGrp="1"/>
          </p:cNvSpPr>
          <p:nvPr>
            <p:ph type="title"/>
          </p:nvPr>
        </p:nvSpPr>
        <p:spPr>
          <a:xfrm>
            <a:off x="306010" y="3413473"/>
            <a:ext cx="11577428" cy="476245"/>
          </a:xfrm>
          <a:prstGeom prst="rect">
            <a:avLst/>
          </a:prstGeom>
        </p:spPr>
        <p:txBody>
          <a:bodyPr vert="horz" lIns="0" tIns="0" rIns="0" bIns="0" rtlCol="0" anchor="t" anchorCtr="0">
            <a:noAutofit/>
          </a:bodyPr>
          <a:lstStyle>
            <a:lvl1pPr>
              <a:defRPr>
                <a:solidFill>
                  <a:schemeClr val="bg1"/>
                </a:solidFill>
              </a:defRPr>
            </a:lvl1pPr>
          </a:lstStyle>
          <a:p>
            <a:r>
              <a:rPr lang="en-US" dirty="0"/>
              <a:t>Click to edit master title style</a:t>
            </a:r>
          </a:p>
        </p:txBody>
      </p:sp>
      <p:sp>
        <p:nvSpPr>
          <p:cNvPr id="10" name="Footer Placeholder 2"/>
          <p:cNvSpPr txBox="1">
            <a:spLocks/>
          </p:cNvSpPr>
          <p:nvPr userDrawn="1"/>
        </p:nvSpPr>
        <p:spPr>
          <a:xfrm>
            <a:off x="385413" y="6326395"/>
            <a:ext cx="4282976" cy="379661"/>
          </a:xfrm>
          <a:prstGeom prst="rect">
            <a:avLst/>
          </a:prstGeom>
        </p:spPr>
        <p:txBody>
          <a:bodyP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kern="1200" dirty="0">
                <a:solidFill>
                  <a:schemeClr val="tx1">
                    <a:tint val="75000"/>
                  </a:schemeClr>
                </a:solidFill>
                <a:latin typeface="+mn-lt"/>
                <a:ea typeface="+mn-ea"/>
                <a:cs typeface="+mn-cs"/>
              </a:rPr>
              <a:t>xG Health Solutions, Inc. Confidential and Proprietary Information</a:t>
            </a:r>
          </a:p>
        </p:txBody>
      </p:sp>
    </p:spTree>
    <p:extLst>
      <p:ext uri="{BB962C8B-B14F-4D97-AF65-F5344CB8AC3E}">
        <p14:creationId xmlns:p14="http://schemas.microsoft.com/office/powerpoint/2010/main" val="2319973636"/>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vider/Emphasis Slide">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p:txBody>
          <a:bodyPr/>
          <a:lstStyle/>
          <a:p>
            <a:fld id="{3FD7FF0C-C176-5C40-8DC6-8EC25D037032}" type="slidenum">
              <a:rPr lang="en-US" smtClean="0"/>
              <a:t>‹#›</a:t>
            </a:fld>
            <a:endParaRPr lang="en-US"/>
          </a:p>
        </p:txBody>
      </p:sp>
      <p:pic>
        <p:nvPicPr>
          <p:cNvPr id="10" name="Picture 9" descr="Green1.psd"/>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t="41946" b="6447"/>
          <a:stretch/>
        </p:blipFill>
        <p:spPr>
          <a:xfrm>
            <a:off x="0" y="-152858"/>
            <a:ext cx="12192000" cy="7010858"/>
          </a:xfrm>
          <a:prstGeom prst="rect">
            <a:avLst/>
          </a:prstGeom>
        </p:spPr>
      </p:pic>
      <p:sp>
        <p:nvSpPr>
          <p:cNvPr id="8" name="Title Placeholder 1"/>
          <p:cNvSpPr>
            <a:spLocks noGrp="1"/>
          </p:cNvSpPr>
          <p:nvPr>
            <p:ph type="title"/>
          </p:nvPr>
        </p:nvSpPr>
        <p:spPr>
          <a:xfrm>
            <a:off x="306010" y="3413473"/>
            <a:ext cx="11577428" cy="476245"/>
          </a:xfrm>
          <a:prstGeom prst="rect">
            <a:avLst/>
          </a:prstGeom>
        </p:spPr>
        <p:txBody>
          <a:bodyPr vert="horz" lIns="0" tIns="0" rIns="0" bIns="0" rtlCol="0" anchor="t" anchorCtr="0">
            <a:noAutofit/>
          </a:bodyPr>
          <a:lstStyle>
            <a:lvl1pPr>
              <a:defRPr>
                <a:solidFill>
                  <a:schemeClr val="bg1"/>
                </a:solidFill>
              </a:defRPr>
            </a:lvl1pPr>
          </a:lstStyle>
          <a:p>
            <a:r>
              <a:rPr lang="en-US" dirty="0"/>
              <a:t>Click to edit master title style</a:t>
            </a:r>
          </a:p>
        </p:txBody>
      </p:sp>
      <p:sp>
        <p:nvSpPr>
          <p:cNvPr id="7" name="Footer Placeholder 2"/>
          <p:cNvSpPr txBox="1">
            <a:spLocks/>
          </p:cNvSpPr>
          <p:nvPr userDrawn="1"/>
        </p:nvSpPr>
        <p:spPr>
          <a:xfrm>
            <a:off x="385413" y="6326395"/>
            <a:ext cx="4282976" cy="379661"/>
          </a:xfrm>
          <a:prstGeom prst="rect">
            <a:avLst/>
          </a:prstGeom>
        </p:spPr>
        <p:txBody>
          <a:bodyP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kern="1200" dirty="0">
                <a:solidFill>
                  <a:schemeClr val="tx1">
                    <a:tint val="75000"/>
                  </a:schemeClr>
                </a:solidFill>
                <a:latin typeface="+mn-lt"/>
                <a:ea typeface="+mn-ea"/>
                <a:cs typeface="+mn-cs"/>
              </a:rPr>
              <a:t>xG Health Solutions, Inc.</a:t>
            </a:r>
            <a:r>
              <a:rPr lang="en-US" sz="800" kern="1200" baseline="0" dirty="0">
                <a:solidFill>
                  <a:schemeClr val="tx1">
                    <a:tint val="75000"/>
                  </a:schemeClr>
                </a:solidFill>
                <a:latin typeface="+mn-lt"/>
                <a:ea typeface="+mn-ea"/>
                <a:cs typeface="+mn-cs"/>
              </a:rPr>
              <a:t> </a:t>
            </a:r>
            <a:r>
              <a:rPr lang="en-US" sz="800" kern="1200" dirty="0">
                <a:solidFill>
                  <a:schemeClr val="tx1">
                    <a:tint val="75000"/>
                  </a:schemeClr>
                </a:solidFill>
                <a:latin typeface="+mn-lt"/>
                <a:ea typeface="+mn-ea"/>
                <a:cs typeface="+mn-cs"/>
              </a:rPr>
              <a:t>Confidential and Proprietary Information</a:t>
            </a:r>
          </a:p>
        </p:txBody>
      </p:sp>
    </p:spTree>
    <p:extLst>
      <p:ext uri="{BB962C8B-B14F-4D97-AF65-F5344CB8AC3E}">
        <p14:creationId xmlns:p14="http://schemas.microsoft.com/office/powerpoint/2010/main" val="800082784"/>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ivider/Emphasis Slide">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p:txBody>
          <a:bodyPr/>
          <a:lstStyle/>
          <a:p>
            <a:fld id="{3FD7FF0C-C176-5C40-8DC6-8EC25D037032}" type="slidenum">
              <a:rPr lang="en-US" smtClean="0"/>
              <a:t>‹#›</a:t>
            </a:fld>
            <a:endParaRPr lang="en-US"/>
          </a:p>
        </p:txBody>
      </p:sp>
      <p:pic>
        <p:nvPicPr>
          <p:cNvPr id="7" name="Picture 6" descr="halftone-blue-circle-on-gray-background-698547.jpg"/>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9461" t="19595" r="9454" b="19591"/>
          <a:stretch/>
        </p:blipFill>
        <p:spPr>
          <a:xfrm>
            <a:off x="2" y="-15528"/>
            <a:ext cx="12191999" cy="6858000"/>
          </a:xfrm>
          <a:prstGeom prst="rect">
            <a:avLst/>
          </a:prstGeom>
        </p:spPr>
      </p:pic>
      <p:sp>
        <p:nvSpPr>
          <p:cNvPr id="8" name="Title Placeholder 1"/>
          <p:cNvSpPr>
            <a:spLocks noGrp="1"/>
          </p:cNvSpPr>
          <p:nvPr>
            <p:ph type="title"/>
          </p:nvPr>
        </p:nvSpPr>
        <p:spPr>
          <a:xfrm>
            <a:off x="306010" y="3413473"/>
            <a:ext cx="11577428" cy="476245"/>
          </a:xfrm>
          <a:prstGeom prst="rect">
            <a:avLst/>
          </a:prstGeom>
        </p:spPr>
        <p:txBody>
          <a:bodyPr vert="horz" lIns="0" tIns="0" rIns="0" bIns="0" rtlCol="0" anchor="t" anchorCtr="0">
            <a:noAutofit/>
          </a:bodyPr>
          <a:lstStyle>
            <a:lvl1pPr>
              <a:defRPr>
                <a:solidFill>
                  <a:schemeClr val="bg1"/>
                </a:solidFill>
              </a:defRPr>
            </a:lvl1pPr>
          </a:lstStyle>
          <a:p>
            <a:r>
              <a:rPr lang="en-US" dirty="0"/>
              <a:t>Click to edit master title style</a:t>
            </a:r>
          </a:p>
        </p:txBody>
      </p:sp>
      <p:sp>
        <p:nvSpPr>
          <p:cNvPr id="10" name="Footer Placeholder 2"/>
          <p:cNvSpPr txBox="1">
            <a:spLocks/>
          </p:cNvSpPr>
          <p:nvPr userDrawn="1"/>
        </p:nvSpPr>
        <p:spPr>
          <a:xfrm>
            <a:off x="385413" y="6326395"/>
            <a:ext cx="4282976" cy="379661"/>
          </a:xfrm>
          <a:prstGeom prst="rect">
            <a:avLst/>
          </a:prstGeom>
        </p:spPr>
        <p:txBody>
          <a:bodyP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kern="1200" dirty="0">
                <a:solidFill>
                  <a:schemeClr val="tx1">
                    <a:tint val="75000"/>
                  </a:schemeClr>
                </a:solidFill>
                <a:latin typeface="+mn-lt"/>
                <a:ea typeface="+mn-ea"/>
                <a:cs typeface="+mn-cs"/>
              </a:rPr>
              <a:t>xG Health Solutions, Inc. Confidential and Proprietary Information</a:t>
            </a:r>
          </a:p>
        </p:txBody>
      </p:sp>
    </p:spTree>
    <p:extLst>
      <p:ext uri="{BB962C8B-B14F-4D97-AF65-F5344CB8AC3E}">
        <p14:creationId xmlns:p14="http://schemas.microsoft.com/office/powerpoint/2010/main" val="4227720596"/>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1_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Slide Number Placeholder 6"/>
          <p:cNvSpPr>
            <a:spLocks noGrp="1"/>
          </p:cNvSpPr>
          <p:nvPr>
            <p:ph type="sldNum" sz="quarter" idx="11"/>
          </p:nvPr>
        </p:nvSpPr>
        <p:spPr/>
        <p:txBody>
          <a:bodyPr/>
          <a:lstStyle/>
          <a:p>
            <a:fld id="{65179FAA-2164-4AF4-B267-9534EC26F185}" type="slidenum">
              <a:rPr lang="en-US" smtClean="0"/>
              <a:pPr/>
              <a:t>‹#›</a:t>
            </a:fld>
            <a:endParaRPr lang="en-US" dirty="0"/>
          </a:p>
        </p:txBody>
      </p:sp>
    </p:spTree>
    <p:extLst>
      <p:ext uri="{BB962C8B-B14F-4D97-AF65-F5344CB8AC3E}">
        <p14:creationId xmlns:p14="http://schemas.microsoft.com/office/powerpoint/2010/main" val="3337303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1676400"/>
            <a:ext cx="12192000" cy="51816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0" y="1"/>
            <a:ext cx="12192000" cy="5181600"/>
          </a:xfrm>
          <a:prstGeom prst="rect">
            <a:avLst/>
          </a:prstGeom>
          <a:solidFill>
            <a:srgbClr val="87C1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Text Placeholder 7"/>
          <p:cNvSpPr>
            <a:spLocks noGrp="1"/>
          </p:cNvSpPr>
          <p:nvPr>
            <p:ph type="body" sz="quarter" idx="10"/>
          </p:nvPr>
        </p:nvSpPr>
        <p:spPr>
          <a:xfrm>
            <a:off x="265880" y="2585622"/>
            <a:ext cx="11614760" cy="1212850"/>
          </a:xfrm>
          <a:prstGeom prst="rect">
            <a:avLst/>
          </a:prstGeom>
        </p:spPr>
        <p:txBody>
          <a:bodyPr>
            <a:normAutofit/>
          </a:bodyPr>
          <a:lstStyle>
            <a:lvl1pPr algn="r">
              <a:defRPr sz="3600" b="0" i="0">
                <a:solidFill>
                  <a:schemeClr val="bg1"/>
                </a:solidFill>
                <a:latin typeface="+mj-lt"/>
                <a:cs typeface="Raleway Light"/>
              </a:defRPr>
            </a:lvl1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3FD7FF0C-C176-5C40-8DC6-8EC25D037032}" type="slidenum">
              <a:rPr lang="en-US" smtClean="0"/>
              <a:pPr/>
              <a:t>‹#›</a:t>
            </a:fld>
            <a:endParaRPr lang="en-US" dirty="0"/>
          </a:p>
        </p:txBody>
      </p:sp>
      <p:sp>
        <p:nvSpPr>
          <p:cNvPr id="9" name="Footer Placeholder 2"/>
          <p:cNvSpPr txBox="1">
            <a:spLocks/>
          </p:cNvSpPr>
          <p:nvPr userDrawn="1"/>
        </p:nvSpPr>
        <p:spPr>
          <a:xfrm>
            <a:off x="385413" y="6326395"/>
            <a:ext cx="4282976" cy="379661"/>
          </a:xfrm>
          <a:prstGeom prst="rect">
            <a:avLst/>
          </a:prstGeom>
        </p:spPr>
        <p:txBody>
          <a:bodyP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kern="1200" dirty="0">
                <a:solidFill>
                  <a:schemeClr val="tx1">
                    <a:tint val="75000"/>
                  </a:schemeClr>
                </a:solidFill>
                <a:latin typeface="+mn-lt"/>
                <a:ea typeface="+mn-ea"/>
                <a:cs typeface="+mn-cs"/>
              </a:rPr>
              <a:t>xG Health Solutions, Inc. Confidential and Proprietary Information</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75624" y="5350054"/>
            <a:ext cx="3842005" cy="1356002"/>
          </a:xfrm>
          <a:prstGeom prst="rect">
            <a:avLst/>
          </a:prstGeom>
        </p:spPr>
      </p:pic>
    </p:spTree>
    <p:extLst>
      <p:ext uri="{BB962C8B-B14F-4D97-AF65-F5344CB8AC3E}">
        <p14:creationId xmlns:p14="http://schemas.microsoft.com/office/powerpoint/2010/main" val="2061945202"/>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6" name="Rectangle 5"/>
          <p:cNvSpPr/>
          <p:nvPr userDrawn="1"/>
        </p:nvSpPr>
        <p:spPr>
          <a:xfrm>
            <a:off x="0" y="3129902"/>
            <a:ext cx="12192000" cy="372809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7" name="Picture 6" descr="halftone-blue-circle-on-gray-background-26666.jpg"/>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26357" t="46471" r="14841" b="20209"/>
          <a:stretch/>
        </p:blipFill>
        <p:spPr>
          <a:xfrm>
            <a:off x="0" y="-5178"/>
            <a:ext cx="12192000" cy="5181600"/>
          </a:xfrm>
          <a:prstGeom prst="rect">
            <a:avLst/>
          </a:prstGeom>
          <a:solidFill>
            <a:schemeClr val="accent2"/>
          </a:solidFill>
        </p:spPr>
      </p:pic>
      <p:sp>
        <p:nvSpPr>
          <p:cNvPr id="8" name="Text Placeholder 7"/>
          <p:cNvSpPr>
            <a:spLocks noGrp="1"/>
          </p:cNvSpPr>
          <p:nvPr>
            <p:ph type="body" sz="quarter" idx="10"/>
          </p:nvPr>
        </p:nvSpPr>
        <p:spPr>
          <a:xfrm>
            <a:off x="467783" y="2585622"/>
            <a:ext cx="11314900" cy="1212850"/>
          </a:xfrm>
          <a:prstGeom prst="rect">
            <a:avLst/>
          </a:prstGeom>
        </p:spPr>
        <p:txBody>
          <a:bodyPr>
            <a:normAutofit/>
          </a:bodyPr>
          <a:lstStyle>
            <a:lvl1pPr algn="r">
              <a:defRPr sz="3600" b="0" i="0">
                <a:solidFill>
                  <a:schemeClr val="bg1"/>
                </a:solidFill>
                <a:latin typeface="+mn-lt"/>
                <a:cs typeface="Raleway Light"/>
              </a:defRPr>
            </a:lvl1pPr>
          </a:lstStyle>
          <a:p>
            <a:pPr lvl="0"/>
            <a:r>
              <a:rPr lang="en-US" dirty="0"/>
              <a:t>Click to edit Master text styles</a:t>
            </a:r>
          </a:p>
        </p:txBody>
      </p:sp>
      <p:sp>
        <p:nvSpPr>
          <p:cNvPr id="3" name="Slide Number Placeholder 2"/>
          <p:cNvSpPr>
            <a:spLocks noGrp="1"/>
          </p:cNvSpPr>
          <p:nvPr>
            <p:ph type="sldNum" sz="quarter" idx="12"/>
          </p:nvPr>
        </p:nvSpPr>
        <p:spPr/>
        <p:txBody>
          <a:bodyPr/>
          <a:lstStyle/>
          <a:p>
            <a:fld id="{3FD7FF0C-C176-5C40-8DC6-8EC25D037032}" type="slidenum">
              <a:rPr lang="en-US" smtClean="0"/>
              <a:pPr/>
              <a:t>‹#›</a:t>
            </a:fld>
            <a:endParaRPr lang="en-US" dirty="0"/>
          </a:p>
        </p:txBody>
      </p:sp>
      <p:sp>
        <p:nvSpPr>
          <p:cNvPr id="9" name="Footer Placeholder 2"/>
          <p:cNvSpPr txBox="1">
            <a:spLocks/>
          </p:cNvSpPr>
          <p:nvPr userDrawn="1"/>
        </p:nvSpPr>
        <p:spPr>
          <a:xfrm>
            <a:off x="385413" y="6326395"/>
            <a:ext cx="4282976" cy="379661"/>
          </a:xfrm>
          <a:prstGeom prst="rect">
            <a:avLst/>
          </a:prstGeom>
        </p:spPr>
        <p:txBody>
          <a:bodyP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kern="1200" dirty="0">
                <a:solidFill>
                  <a:schemeClr val="tx1">
                    <a:tint val="75000"/>
                  </a:schemeClr>
                </a:solidFill>
                <a:latin typeface="+mn-lt"/>
                <a:ea typeface="+mn-ea"/>
                <a:cs typeface="+mn-cs"/>
              </a:rPr>
              <a:t>xG Health Solutions, Inc. Confidential and Proprietary Information</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75624" y="5350054"/>
            <a:ext cx="3842005" cy="1356002"/>
          </a:xfrm>
          <a:prstGeom prst="rect">
            <a:avLst/>
          </a:prstGeom>
        </p:spPr>
      </p:pic>
    </p:spTree>
    <p:extLst>
      <p:ext uri="{BB962C8B-B14F-4D97-AF65-F5344CB8AC3E}">
        <p14:creationId xmlns:p14="http://schemas.microsoft.com/office/powerpoint/2010/main" val="3156956778"/>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content slide two-colum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DB4EB58-CD46-2242-B5E0-81BEFE812CC8}" type="slidenum">
              <a:rPr lang="en-US" smtClean="0"/>
              <a:t>‹#›</a:t>
            </a:fld>
            <a:endParaRPr lang="en-US" dirty="0"/>
          </a:p>
        </p:txBody>
      </p:sp>
      <p:sp>
        <p:nvSpPr>
          <p:cNvPr id="10" name="Text Placeholder 9"/>
          <p:cNvSpPr>
            <a:spLocks noGrp="1"/>
          </p:cNvSpPr>
          <p:nvPr>
            <p:ph type="body" sz="quarter" idx="13"/>
          </p:nvPr>
        </p:nvSpPr>
        <p:spPr>
          <a:xfrm>
            <a:off x="6238287" y="1577442"/>
            <a:ext cx="5600700" cy="3222625"/>
          </a:xfrm>
          <a:prstGeom prst="rect">
            <a:avLst/>
          </a:prstGeom>
        </p:spPr>
        <p:txBody>
          <a:bodyPr/>
          <a:lstStyle>
            <a:lvl1pPr>
              <a:defRPr b="0" i="0">
                <a:latin typeface="+mn-lt"/>
                <a:cs typeface="Raleway"/>
              </a:defRPr>
            </a:lvl1pPr>
          </a:lstStyle>
          <a:p>
            <a:pPr lvl="0"/>
            <a:r>
              <a:rPr lang="en-US" dirty="0"/>
              <a:t>Click to edit Master text styles</a:t>
            </a:r>
          </a:p>
        </p:txBody>
      </p:sp>
      <p:sp>
        <p:nvSpPr>
          <p:cNvPr id="13" name="Text Placeholder 12"/>
          <p:cNvSpPr>
            <a:spLocks noGrp="1"/>
          </p:cNvSpPr>
          <p:nvPr>
            <p:ph type="body" sz="quarter" idx="14"/>
          </p:nvPr>
        </p:nvSpPr>
        <p:spPr>
          <a:xfrm>
            <a:off x="306009" y="1577442"/>
            <a:ext cx="5635475" cy="3222625"/>
          </a:xfrm>
          <a:prstGeom prst="rect">
            <a:avLst/>
          </a:prstGeom>
        </p:spPr>
        <p:txBody>
          <a:bodyPr vert="horz"/>
          <a:lstStyle>
            <a:lvl1pPr>
              <a:defRPr b="0" i="0">
                <a:latin typeface="+mn-lt"/>
                <a:cs typeface="Raleway"/>
              </a:defRPr>
            </a:lvl1pPr>
          </a:lstStyle>
          <a:p>
            <a:pPr lvl="0"/>
            <a:r>
              <a:rPr lang="en-US" dirty="0"/>
              <a:t>Click to edit Master text styles</a:t>
            </a:r>
          </a:p>
        </p:txBody>
      </p:sp>
      <p:sp>
        <p:nvSpPr>
          <p:cNvPr id="7" name="Title Placeholder 1"/>
          <p:cNvSpPr>
            <a:spLocks noGrp="1"/>
          </p:cNvSpPr>
          <p:nvPr>
            <p:ph type="title"/>
          </p:nvPr>
        </p:nvSpPr>
        <p:spPr>
          <a:xfrm>
            <a:off x="4493647" y="226847"/>
            <a:ext cx="7389791" cy="1075757"/>
          </a:xfrm>
          <a:prstGeom prst="rect">
            <a:avLst/>
          </a:prstGeom>
        </p:spPr>
        <p:txBody>
          <a:bodyPr vert="horz" lIns="0" tIns="0" rIns="0" bIns="0" rtlCol="0" anchor="t" anchorCtr="0">
            <a:noAutofit/>
          </a:bodyPr>
          <a:lstStyle/>
          <a:p>
            <a:r>
              <a:rPr lang="en-US" dirty="0"/>
              <a:t>Click to edit master title style</a:t>
            </a:r>
          </a:p>
        </p:txBody>
      </p:sp>
    </p:spTree>
    <p:extLst>
      <p:ext uri="{BB962C8B-B14F-4D97-AF65-F5344CB8AC3E}">
        <p14:creationId xmlns:p14="http://schemas.microsoft.com/office/powerpoint/2010/main" val="1860618986"/>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one colum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FD7FF0C-C176-5C40-8DC6-8EC25D037032}" type="slidenum">
              <a:rPr lang="en-US" smtClean="0"/>
              <a:t>‹#›</a:t>
            </a:fld>
            <a:endParaRPr lang="en-US"/>
          </a:p>
        </p:txBody>
      </p:sp>
      <p:sp>
        <p:nvSpPr>
          <p:cNvPr id="11" name="Title Placeholder 1"/>
          <p:cNvSpPr>
            <a:spLocks noGrp="1"/>
          </p:cNvSpPr>
          <p:nvPr>
            <p:ph type="title"/>
          </p:nvPr>
        </p:nvSpPr>
        <p:spPr>
          <a:xfrm>
            <a:off x="306010" y="241413"/>
            <a:ext cx="11577428" cy="476245"/>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sz="quarter" idx="13"/>
          </p:nvPr>
        </p:nvSpPr>
        <p:spPr>
          <a:xfrm>
            <a:off x="306918" y="1596597"/>
            <a:ext cx="11576049" cy="4037167"/>
          </a:xfrm>
          <a:prstGeom prst="rect">
            <a:avLst/>
          </a:prstGeom>
        </p:spPr>
        <p:txBody>
          <a:bodyPr vert="horz"/>
          <a:lstStyle>
            <a:lvl1pPr>
              <a:defRPr b="0" i="0">
                <a:solidFill>
                  <a:schemeClr val="accent2"/>
                </a:solidFill>
                <a:latin typeface="+mn-lt"/>
                <a:cs typeface="Raleway"/>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Click to edit Master text styles</a:t>
            </a:r>
          </a:p>
        </p:txBody>
      </p:sp>
    </p:spTree>
    <p:extLst>
      <p:ext uri="{BB962C8B-B14F-4D97-AF65-F5344CB8AC3E}">
        <p14:creationId xmlns:p14="http://schemas.microsoft.com/office/powerpoint/2010/main" val="3994685711"/>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 gree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FD7FF0C-C176-5C40-8DC6-8EC25D037032}" type="slidenum">
              <a:rPr lang="en-US" smtClean="0"/>
              <a:t>‹#›</a:t>
            </a:fld>
            <a:endParaRPr lang="en-US"/>
          </a:p>
        </p:txBody>
      </p:sp>
      <p:sp>
        <p:nvSpPr>
          <p:cNvPr id="3" name="Text Placeholder 2"/>
          <p:cNvSpPr>
            <a:spLocks noGrp="1"/>
          </p:cNvSpPr>
          <p:nvPr>
            <p:ph type="body" sz="quarter" idx="13" hasCustomPrompt="1"/>
          </p:nvPr>
        </p:nvSpPr>
        <p:spPr>
          <a:xfrm>
            <a:off x="306918" y="1545952"/>
            <a:ext cx="3745113" cy="4325908"/>
          </a:xfrm>
          <a:prstGeom prst="rect">
            <a:avLst/>
          </a:prstGeom>
          <a:solidFill>
            <a:schemeClr val="accent1"/>
          </a:solidFill>
        </p:spPr>
        <p:txBody>
          <a:bodyPr lIns="182880" tIns="182880" rIns="182880"/>
          <a:lstStyle>
            <a:lvl1pPr marL="0" indent="0">
              <a:buFont typeface="Arial"/>
              <a:buNone/>
              <a:defRPr b="0" i="0">
                <a:solidFill>
                  <a:srgbClr val="FFFFFF"/>
                </a:solidFill>
                <a:latin typeface="+mn-lt"/>
                <a:cs typeface="Raleway"/>
              </a:defRPr>
            </a:lvl1pPr>
            <a:lvl2pPr marL="457200" indent="0">
              <a:buFont typeface="Arial"/>
              <a:buNone/>
              <a:defRPr b="1"/>
            </a:lvl2pPr>
            <a:lvl3pPr marL="914400" indent="0">
              <a:buFont typeface="Arial"/>
              <a:buNone/>
              <a:defRPr b="1"/>
            </a:lvl3pPr>
            <a:lvl4pPr marL="1371600" indent="0">
              <a:buFont typeface="Arial"/>
              <a:buNone/>
              <a:defRPr b="1"/>
            </a:lvl4pPr>
            <a:lvl5pPr marL="1828800" indent="0">
              <a:buFont typeface="Arial"/>
              <a:buNone/>
              <a:defRPr b="1"/>
            </a:lvl5pPr>
          </a:lstStyle>
          <a:p>
            <a:pPr lvl="0"/>
            <a:r>
              <a:rPr lang="en-US" dirty="0"/>
              <a:t>Click to edit Master text styles </a:t>
            </a:r>
          </a:p>
        </p:txBody>
      </p:sp>
      <p:sp>
        <p:nvSpPr>
          <p:cNvPr id="14" name="Text Placeholder 2"/>
          <p:cNvSpPr>
            <a:spLocks noGrp="1"/>
          </p:cNvSpPr>
          <p:nvPr>
            <p:ph type="body" sz="quarter" idx="14" hasCustomPrompt="1"/>
          </p:nvPr>
        </p:nvSpPr>
        <p:spPr>
          <a:xfrm>
            <a:off x="4222872" y="1545952"/>
            <a:ext cx="3745113" cy="4325908"/>
          </a:xfrm>
          <a:prstGeom prst="rect">
            <a:avLst/>
          </a:prstGeom>
          <a:solidFill>
            <a:schemeClr val="accent1"/>
          </a:solidFill>
        </p:spPr>
        <p:txBody>
          <a:bodyPr lIns="182880" tIns="182880" rIns="182880"/>
          <a:lstStyle>
            <a:lvl1pPr marL="0" indent="0">
              <a:buFont typeface="Arial"/>
              <a:buNone/>
              <a:defRPr b="0" i="0">
                <a:solidFill>
                  <a:srgbClr val="FFFFFF"/>
                </a:solidFill>
                <a:latin typeface="+mn-lt"/>
                <a:cs typeface="Raleway"/>
              </a:defRPr>
            </a:lvl1pPr>
            <a:lvl2pPr marL="457200" indent="0">
              <a:buFont typeface="Arial"/>
              <a:buNone/>
              <a:defRPr b="1"/>
            </a:lvl2pPr>
            <a:lvl3pPr marL="914400" indent="0">
              <a:buFont typeface="Arial"/>
              <a:buNone/>
              <a:defRPr b="1"/>
            </a:lvl3pPr>
            <a:lvl4pPr marL="1371600" indent="0">
              <a:buFont typeface="Arial"/>
              <a:buNone/>
              <a:defRPr b="1"/>
            </a:lvl4pPr>
            <a:lvl5pPr marL="1828800" indent="0">
              <a:buFont typeface="Arial"/>
              <a:buNone/>
              <a:defRPr b="1"/>
            </a:lvl5pPr>
          </a:lstStyle>
          <a:p>
            <a:pPr lvl="0"/>
            <a:r>
              <a:rPr lang="en-US" dirty="0"/>
              <a:t>Click to edit Master text styles </a:t>
            </a:r>
          </a:p>
        </p:txBody>
      </p:sp>
      <p:sp>
        <p:nvSpPr>
          <p:cNvPr id="15" name="Text Placeholder 2"/>
          <p:cNvSpPr>
            <a:spLocks noGrp="1"/>
          </p:cNvSpPr>
          <p:nvPr>
            <p:ph type="body" sz="quarter" idx="15" hasCustomPrompt="1"/>
          </p:nvPr>
        </p:nvSpPr>
        <p:spPr>
          <a:xfrm>
            <a:off x="8138325" y="1545952"/>
            <a:ext cx="3745113" cy="4325908"/>
          </a:xfrm>
          <a:prstGeom prst="rect">
            <a:avLst/>
          </a:prstGeom>
          <a:solidFill>
            <a:schemeClr val="accent1"/>
          </a:solidFill>
        </p:spPr>
        <p:txBody>
          <a:bodyPr lIns="182880" tIns="182880" rIns="182880"/>
          <a:lstStyle>
            <a:lvl1pPr marL="0" indent="0">
              <a:buFont typeface="Arial"/>
              <a:buNone/>
              <a:defRPr b="0" i="0">
                <a:solidFill>
                  <a:srgbClr val="FFFFFF"/>
                </a:solidFill>
                <a:latin typeface="+mn-lt"/>
                <a:cs typeface="Raleway"/>
              </a:defRPr>
            </a:lvl1pPr>
            <a:lvl2pPr marL="457200" indent="0">
              <a:buFont typeface="Arial"/>
              <a:buNone/>
              <a:defRPr b="1"/>
            </a:lvl2pPr>
            <a:lvl3pPr marL="914400" indent="0">
              <a:buFont typeface="Arial"/>
              <a:buNone/>
              <a:defRPr b="1"/>
            </a:lvl3pPr>
            <a:lvl4pPr marL="1371600" indent="0">
              <a:buFont typeface="Arial"/>
              <a:buNone/>
              <a:defRPr b="1"/>
            </a:lvl4pPr>
            <a:lvl5pPr marL="1828800" indent="0">
              <a:buFont typeface="Arial"/>
              <a:buNone/>
              <a:defRPr b="1"/>
            </a:lvl5pPr>
          </a:lstStyle>
          <a:p>
            <a:pPr lvl="0"/>
            <a:r>
              <a:rPr lang="en-US" dirty="0"/>
              <a:t>Click to edit Master text styles </a:t>
            </a:r>
          </a:p>
        </p:txBody>
      </p:sp>
      <p:sp>
        <p:nvSpPr>
          <p:cNvPr id="7" name="Title Placeholder 1"/>
          <p:cNvSpPr>
            <a:spLocks noGrp="1"/>
          </p:cNvSpPr>
          <p:nvPr>
            <p:ph type="title"/>
          </p:nvPr>
        </p:nvSpPr>
        <p:spPr>
          <a:xfrm>
            <a:off x="4493647" y="226847"/>
            <a:ext cx="7389791" cy="1075757"/>
          </a:xfrm>
          <a:prstGeom prst="rect">
            <a:avLst/>
          </a:prstGeom>
        </p:spPr>
        <p:txBody>
          <a:bodyPr vert="horz" lIns="0" tIns="0" rIns="0" bIns="0" rtlCol="0" anchor="t" anchorCtr="0">
            <a:noAutofit/>
          </a:bodyPr>
          <a:lstStyle/>
          <a:p>
            <a:r>
              <a:rPr lang="en-US" dirty="0"/>
              <a:t>Click to edit master title style</a:t>
            </a:r>
          </a:p>
        </p:txBody>
      </p:sp>
    </p:spTree>
    <p:extLst>
      <p:ext uri="{BB962C8B-B14F-4D97-AF65-F5344CB8AC3E}">
        <p14:creationId xmlns:p14="http://schemas.microsoft.com/office/powerpoint/2010/main" val="797726440"/>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blue/gree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FD7FF0C-C176-5C40-8DC6-8EC25D037032}" type="slidenum">
              <a:rPr lang="en-US" smtClean="0"/>
              <a:t>‹#›</a:t>
            </a:fld>
            <a:endParaRPr lang="en-US"/>
          </a:p>
        </p:txBody>
      </p:sp>
      <p:sp>
        <p:nvSpPr>
          <p:cNvPr id="3" name="Text Placeholder 2"/>
          <p:cNvSpPr>
            <a:spLocks noGrp="1"/>
          </p:cNvSpPr>
          <p:nvPr>
            <p:ph type="body" sz="quarter" idx="13" hasCustomPrompt="1"/>
          </p:nvPr>
        </p:nvSpPr>
        <p:spPr>
          <a:xfrm>
            <a:off x="306917" y="1596595"/>
            <a:ext cx="7902980" cy="4365285"/>
          </a:xfrm>
          <a:prstGeom prst="rect">
            <a:avLst/>
          </a:prstGeom>
          <a:solidFill>
            <a:schemeClr val="accent2"/>
          </a:solidFill>
        </p:spPr>
        <p:txBody>
          <a:bodyPr lIns="182880" tIns="182880" rIns="182880"/>
          <a:lstStyle>
            <a:lvl1pPr marL="0" indent="0">
              <a:buFont typeface="Arial"/>
              <a:buNone/>
              <a:defRPr b="0" i="0">
                <a:solidFill>
                  <a:srgbClr val="FFFFFF"/>
                </a:solidFill>
                <a:latin typeface="+mn-lt"/>
                <a:cs typeface="Raleway"/>
              </a:defRPr>
            </a:lvl1pPr>
            <a:lvl2pPr marL="457200" indent="0">
              <a:buFont typeface="Arial"/>
              <a:buNone/>
              <a:defRPr b="1"/>
            </a:lvl2pPr>
            <a:lvl3pPr marL="914400" indent="0">
              <a:buFont typeface="Arial"/>
              <a:buNone/>
              <a:defRPr b="1"/>
            </a:lvl3pPr>
            <a:lvl4pPr marL="1371600" indent="0">
              <a:buFont typeface="Arial"/>
              <a:buNone/>
              <a:defRPr b="1"/>
            </a:lvl4pPr>
            <a:lvl5pPr marL="1828800" indent="0">
              <a:buFont typeface="Arial"/>
              <a:buNone/>
              <a:defRPr b="1"/>
            </a:lvl5pPr>
          </a:lstStyle>
          <a:p>
            <a:pPr lvl="0"/>
            <a:r>
              <a:rPr lang="en-US" dirty="0"/>
              <a:t>Click to edit Master text styles </a:t>
            </a:r>
          </a:p>
        </p:txBody>
      </p:sp>
      <p:sp>
        <p:nvSpPr>
          <p:cNvPr id="9" name="Text Placeholder 2"/>
          <p:cNvSpPr>
            <a:spLocks noGrp="1"/>
          </p:cNvSpPr>
          <p:nvPr>
            <p:ph type="body" sz="quarter" idx="14" hasCustomPrompt="1"/>
          </p:nvPr>
        </p:nvSpPr>
        <p:spPr>
          <a:xfrm>
            <a:off x="8466929" y="1596596"/>
            <a:ext cx="3416508" cy="4365284"/>
          </a:xfrm>
          <a:prstGeom prst="rect">
            <a:avLst/>
          </a:prstGeom>
          <a:solidFill>
            <a:srgbClr val="95D600"/>
          </a:solidFill>
        </p:spPr>
        <p:txBody>
          <a:bodyPr lIns="182880" tIns="182880" rIns="182880"/>
          <a:lstStyle>
            <a:lvl1pPr marL="0" indent="0">
              <a:buFont typeface="Arial"/>
              <a:buNone/>
              <a:defRPr b="0" i="0">
                <a:solidFill>
                  <a:srgbClr val="FFFFFF"/>
                </a:solidFill>
                <a:latin typeface="+mn-lt"/>
                <a:cs typeface="Raleway"/>
              </a:defRPr>
            </a:lvl1pPr>
            <a:lvl2pPr marL="457200" indent="0">
              <a:buFont typeface="Arial"/>
              <a:buNone/>
              <a:defRPr b="1"/>
            </a:lvl2pPr>
            <a:lvl3pPr marL="914400" indent="0">
              <a:buFont typeface="Arial"/>
              <a:buNone/>
              <a:defRPr b="1"/>
            </a:lvl3pPr>
            <a:lvl4pPr marL="1371600" indent="0">
              <a:buFont typeface="Arial"/>
              <a:buNone/>
              <a:defRPr b="1"/>
            </a:lvl4pPr>
            <a:lvl5pPr marL="1828800" indent="0">
              <a:buFont typeface="Arial"/>
              <a:buNone/>
              <a:defRPr b="1"/>
            </a:lvl5pPr>
          </a:lstStyle>
          <a:p>
            <a:pPr lvl="0"/>
            <a:r>
              <a:rPr lang="en-US" dirty="0"/>
              <a:t>Click to edit Master text styles </a:t>
            </a:r>
          </a:p>
        </p:txBody>
      </p:sp>
      <p:sp>
        <p:nvSpPr>
          <p:cNvPr id="7" name="Title Placeholder 1"/>
          <p:cNvSpPr>
            <a:spLocks noGrp="1"/>
          </p:cNvSpPr>
          <p:nvPr>
            <p:ph type="title"/>
          </p:nvPr>
        </p:nvSpPr>
        <p:spPr>
          <a:xfrm>
            <a:off x="4493647" y="226847"/>
            <a:ext cx="7389791" cy="1075757"/>
          </a:xfrm>
          <a:prstGeom prst="rect">
            <a:avLst/>
          </a:prstGeom>
        </p:spPr>
        <p:txBody>
          <a:bodyPr vert="horz" lIns="0" tIns="0" rIns="0" bIns="0" rtlCol="0" anchor="t" anchorCtr="0">
            <a:noAutofit/>
          </a:bodyPr>
          <a:lstStyle/>
          <a:p>
            <a:r>
              <a:rPr lang="en-US" dirty="0"/>
              <a:t>Click to edit master title style</a:t>
            </a:r>
          </a:p>
        </p:txBody>
      </p:sp>
    </p:spTree>
    <p:extLst>
      <p:ext uri="{BB962C8B-B14F-4D97-AF65-F5344CB8AC3E}">
        <p14:creationId xmlns:p14="http://schemas.microsoft.com/office/powerpoint/2010/main" val="2653343461"/>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slide subhead and bullet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FD7FF0C-C176-5C40-8DC6-8EC25D037032}" type="slidenum">
              <a:rPr lang="en-US" smtClean="0"/>
              <a:t>‹#›</a:t>
            </a:fld>
            <a:endParaRPr lang="en-US"/>
          </a:p>
        </p:txBody>
      </p:sp>
      <p:sp>
        <p:nvSpPr>
          <p:cNvPr id="8" name="Text Placeholder 2"/>
          <p:cNvSpPr>
            <a:spLocks noGrp="1"/>
          </p:cNvSpPr>
          <p:nvPr>
            <p:ph idx="1"/>
          </p:nvPr>
        </p:nvSpPr>
        <p:spPr>
          <a:xfrm>
            <a:off x="3643805" y="1596597"/>
            <a:ext cx="8239633" cy="3906547"/>
          </a:xfrm>
          <a:prstGeom prst="rect">
            <a:avLst/>
          </a:prstGeom>
        </p:spPr>
        <p:txBody>
          <a:bodyPr vert="horz" lIns="0" tIns="0" rIns="0" bIns="0" rtlCol="0">
            <a:normAutofit/>
          </a:bodyPr>
          <a:lstStyle>
            <a:lvl1pPr marL="342900" indent="-342900">
              <a:buFont typeface="Arial"/>
              <a:buChar char="•"/>
              <a:defRPr sz="2000" b="0" i="0">
                <a:solidFill>
                  <a:schemeClr val="bg1">
                    <a:lumMod val="50000"/>
                  </a:schemeClr>
                </a:solidFill>
                <a:latin typeface="+mn-lt"/>
                <a:cs typeface="Raleway"/>
              </a:defRPr>
            </a:lvl1pPr>
          </a:lstStyle>
          <a:p>
            <a:pPr lvl="0"/>
            <a:r>
              <a:rPr lang="en-US" dirty="0"/>
              <a:t>Click to edit master text styles</a:t>
            </a:r>
          </a:p>
        </p:txBody>
      </p:sp>
      <p:sp>
        <p:nvSpPr>
          <p:cNvPr id="3" name="Text Placeholder 2"/>
          <p:cNvSpPr>
            <a:spLocks noGrp="1"/>
          </p:cNvSpPr>
          <p:nvPr>
            <p:ph type="body" sz="quarter" idx="13" hasCustomPrompt="1"/>
          </p:nvPr>
        </p:nvSpPr>
        <p:spPr>
          <a:xfrm>
            <a:off x="306918" y="1596597"/>
            <a:ext cx="2974017" cy="2954337"/>
          </a:xfrm>
          <a:prstGeom prst="rect">
            <a:avLst/>
          </a:prstGeom>
        </p:spPr>
        <p:txBody>
          <a:bodyPr/>
          <a:lstStyle>
            <a:lvl1pPr marL="0" indent="0">
              <a:buFont typeface="Arial"/>
              <a:buNone/>
              <a:defRPr b="0" i="0">
                <a:solidFill>
                  <a:srgbClr val="00A8E1"/>
                </a:solidFill>
                <a:latin typeface="+mn-lt"/>
                <a:cs typeface="Raleway Medium"/>
              </a:defRPr>
            </a:lvl1pPr>
            <a:lvl2pPr marL="457200" indent="0">
              <a:buFont typeface="Arial"/>
              <a:buNone/>
              <a:defRPr b="1"/>
            </a:lvl2pPr>
            <a:lvl3pPr marL="914400" indent="0">
              <a:buFont typeface="Arial"/>
              <a:buNone/>
              <a:defRPr b="1"/>
            </a:lvl3pPr>
            <a:lvl4pPr marL="1371600" indent="0">
              <a:buFont typeface="Arial"/>
              <a:buNone/>
              <a:defRPr b="1"/>
            </a:lvl4pPr>
            <a:lvl5pPr marL="1828800" indent="0">
              <a:buFont typeface="Arial"/>
              <a:buNone/>
              <a:defRPr b="1"/>
            </a:lvl5pPr>
          </a:lstStyle>
          <a:p>
            <a:pPr lvl="0"/>
            <a:r>
              <a:rPr lang="en-US" dirty="0"/>
              <a:t>Click to edit Master text styles </a:t>
            </a:r>
          </a:p>
        </p:txBody>
      </p:sp>
      <p:sp>
        <p:nvSpPr>
          <p:cNvPr id="7" name="Title Placeholder 1"/>
          <p:cNvSpPr>
            <a:spLocks noGrp="1"/>
          </p:cNvSpPr>
          <p:nvPr>
            <p:ph type="title"/>
          </p:nvPr>
        </p:nvSpPr>
        <p:spPr>
          <a:xfrm>
            <a:off x="4493647" y="226847"/>
            <a:ext cx="7389791" cy="1075757"/>
          </a:xfrm>
          <a:prstGeom prst="rect">
            <a:avLst/>
          </a:prstGeom>
        </p:spPr>
        <p:txBody>
          <a:bodyPr vert="horz" lIns="0" tIns="0" rIns="0" bIns="0" rtlCol="0" anchor="t" anchorCtr="0">
            <a:noAutofit/>
          </a:bodyPr>
          <a:lstStyle/>
          <a:p>
            <a:r>
              <a:rPr lang="en-US" dirty="0"/>
              <a:t>Click to edit master title style</a:t>
            </a:r>
          </a:p>
        </p:txBody>
      </p:sp>
    </p:spTree>
    <p:extLst>
      <p:ext uri="{BB962C8B-B14F-4D97-AF65-F5344CB8AC3E}">
        <p14:creationId xmlns:p14="http://schemas.microsoft.com/office/powerpoint/2010/main" val="2454002404"/>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FD7FF0C-C176-5C40-8DC6-8EC25D037032}" type="slidenum">
              <a:rPr lang="en-US" smtClean="0"/>
              <a:t>‹#›</a:t>
            </a:fld>
            <a:endParaRPr lang="en-US"/>
          </a:p>
        </p:txBody>
      </p:sp>
      <p:sp>
        <p:nvSpPr>
          <p:cNvPr id="10" name="Text Placeholder 9"/>
          <p:cNvSpPr>
            <a:spLocks noGrp="1"/>
          </p:cNvSpPr>
          <p:nvPr>
            <p:ph type="body" sz="quarter" idx="13"/>
          </p:nvPr>
        </p:nvSpPr>
        <p:spPr>
          <a:xfrm>
            <a:off x="3039023" y="1587194"/>
            <a:ext cx="8799964" cy="4224334"/>
          </a:xfrm>
          <a:prstGeom prst="rect">
            <a:avLst/>
          </a:prstGeom>
        </p:spPr>
        <p:txBody>
          <a:bodyPr/>
          <a:lstStyle>
            <a:lvl1pPr>
              <a:defRPr b="0" i="0">
                <a:latin typeface="+mn-lt"/>
                <a:cs typeface="Raleway"/>
              </a:defRPr>
            </a:lvl1pPr>
          </a:lstStyle>
          <a:p>
            <a:pPr lvl="0"/>
            <a:r>
              <a:rPr lang="en-US" dirty="0"/>
              <a:t>Click to edit Master text styles</a:t>
            </a:r>
          </a:p>
        </p:txBody>
      </p:sp>
      <p:sp>
        <p:nvSpPr>
          <p:cNvPr id="3" name="Picture Placeholder 2"/>
          <p:cNvSpPr>
            <a:spLocks noGrp="1"/>
          </p:cNvSpPr>
          <p:nvPr>
            <p:ph type="pic" sz="quarter" idx="14"/>
          </p:nvPr>
        </p:nvSpPr>
        <p:spPr>
          <a:xfrm>
            <a:off x="306010" y="1587194"/>
            <a:ext cx="2491101" cy="1888248"/>
          </a:xfrm>
          <a:prstGeom prst="rect">
            <a:avLst/>
          </a:prstGeom>
        </p:spPr>
        <p:txBody>
          <a:bodyPr/>
          <a:lstStyle/>
          <a:p>
            <a:endParaRPr lang="en-US" dirty="0"/>
          </a:p>
        </p:txBody>
      </p:sp>
      <p:sp>
        <p:nvSpPr>
          <p:cNvPr id="7" name="Title Placeholder 1"/>
          <p:cNvSpPr>
            <a:spLocks noGrp="1"/>
          </p:cNvSpPr>
          <p:nvPr>
            <p:ph type="title"/>
          </p:nvPr>
        </p:nvSpPr>
        <p:spPr>
          <a:xfrm>
            <a:off x="4493647" y="226847"/>
            <a:ext cx="7389791" cy="1075757"/>
          </a:xfrm>
          <a:prstGeom prst="rect">
            <a:avLst/>
          </a:prstGeom>
        </p:spPr>
        <p:txBody>
          <a:bodyPr vert="horz" lIns="0" tIns="0" rIns="0" bIns="0" rtlCol="0" anchor="t" anchorCtr="0">
            <a:noAutofit/>
          </a:bodyPr>
          <a:lstStyle/>
          <a:p>
            <a:r>
              <a:rPr lang="en-US" dirty="0"/>
              <a:t>Click to edit master title style</a:t>
            </a:r>
          </a:p>
        </p:txBody>
      </p:sp>
    </p:spTree>
    <p:extLst>
      <p:ext uri="{BB962C8B-B14F-4D97-AF65-F5344CB8AC3E}">
        <p14:creationId xmlns:p14="http://schemas.microsoft.com/office/powerpoint/2010/main" val="3318061207"/>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93647" y="226847"/>
            <a:ext cx="7389791" cy="1075757"/>
          </a:xfrm>
          <a:prstGeom prst="rect">
            <a:avLst/>
          </a:prstGeom>
        </p:spPr>
        <p:txBody>
          <a:bodyPr vert="horz" lIns="0" tIns="0" rIns="0" bIns="0" rtlCol="0" anchor="t" anchorCtr="0">
            <a:noAutofit/>
          </a:bodyPr>
          <a:lstStyle/>
          <a:p>
            <a:r>
              <a:rPr lang="en-US" dirty="0"/>
              <a:t>Click to edit master title style</a:t>
            </a:r>
          </a:p>
        </p:txBody>
      </p:sp>
      <p:sp>
        <p:nvSpPr>
          <p:cNvPr id="6" name="Slide Number Placeholder 5"/>
          <p:cNvSpPr>
            <a:spLocks noGrp="1"/>
          </p:cNvSpPr>
          <p:nvPr>
            <p:ph type="sldNum" sz="quarter" idx="4"/>
          </p:nvPr>
        </p:nvSpPr>
        <p:spPr>
          <a:xfrm>
            <a:off x="11417629" y="6326395"/>
            <a:ext cx="497361" cy="365125"/>
          </a:xfrm>
          <a:prstGeom prst="rect">
            <a:avLst/>
          </a:prstGeom>
        </p:spPr>
        <p:txBody>
          <a:bodyPr vert="horz" lIns="0" tIns="0" rIns="0" bIns="0" rtlCol="0" anchor="ctr" anchorCtr="1"/>
          <a:lstStyle>
            <a:lvl1pPr algn="ctr">
              <a:defRPr sz="1000" b="0" i="0">
                <a:solidFill>
                  <a:schemeClr val="tx1">
                    <a:tint val="75000"/>
                  </a:schemeClr>
                </a:solidFill>
                <a:latin typeface="Raleway Light"/>
                <a:cs typeface="Raleway Light"/>
              </a:defRPr>
            </a:lvl1pPr>
          </a:lstStyle>
          <a:p>
            <a:fld id="{3FD7FF0C-C176-5C40-8DC6-8EC25D037032}" type="slidenum">
              <a:rPr lang="en-US" smtClean="0"/>
              <a:pPr/>
              <a:t>‹#›</a:t>
            </a:fld>
            <a:endParaRPr lang="en-US" dirty="0"/>
          </a:p>
        </p:txBody>
      </p:sp>
      <p:cxnSp>
        <p:nvCxnSpPr>
          <p:cNvPr id="8" name="Straight Connector 7"/>
          <p:cNvCxnSpPr/>
          <p:nvPr userDrawn="1"/>
        </p:nvCxnSpPr>
        <p:spPr>
          <a:xfrm flipV="1">
            <a:off x="11065064" y="6150174"/>
            <a:ext cx="0" cy="707827"/>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6154746"/>
            <a:ext cx="121920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0" name="Footer Placeholder 2"/>
          <p:cNvSpPr txBox="1">
            <a:spLocks/>
          </p:cNvSpPr>
          <p:nvPr userDrawn="1"/>
        </p:nvSpPr>
        <p:spPr>
          <a:xfrm>
            <a:off x="385413" y="6326395"/>
            <a:ext cx="4282976" cy="379661"/>
          </a:xfrm>
          <a:prstGeom prst="rect">
            <a:avLst/>
          </a:prstGeom>
        </p:spPr>
        <p:txBody>
          <a:bodyP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kern="1200" dirty="0">
                <a:solidFill>
                  <a:schemeClr val="bg1">
                    <a:lumMod val="50000"/>
                  </a:schemeClr>
                </a:solidFill>
                <a:latin typeface="+mn-lt"/>
                <a:ea typeface="+mn-ea"/>
                <a:cs typeface="+mn-cs"/>
              </a:rPr>
              <a:t>xG Health Solutions, Inc. Confidential and Proprietary Information</a:t>
            </a:r>
          </a:p>
        </p:txBody>
      </p:sp>
      <p:pic>
        <p:nvPicPr>
          <p:cNvPr id="9" name="Picture 8"/>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072512" y="6154746"/>
            <a:ext cx="1992552" cy="703254"/>
          </a:xfrm>
          <a:prstGeom prst="rect">
            <a:avLst/>
          </a:prstGeom>
        </p:spPr>
      </p:pic>
    </p:spTree>
    <p:extLst>
      <p:ext uri="{BB962C8B-B14F-4D97-AF65-F5344CB8AC3E}">
        <p14:creationId xmlns:p14="http://schemas.microsoft.com/office/powerpoint/2010/main" val="1100070117"/>
      </p:ext>
    </p:extLst>
  </p:cSld>
  <p:clrMap bg1="lt1" tx1="dk1" bg2="lt2" tx2="dk2" accent1="accent1" accent2="accent2" accent3="accent3" accent4="accent4" accent5="accent5" accent6="accent6" hlink="hlink" folHlink="folHlink"/>
  <p:sldLayoutIdLst>
    <p:sldLayoutId id="2147483671" r:id="rId1"/>
    <p:sldLayoutId id="2147483667" r:id="rId2"/>
    <p:sldLayoutId id="2147483668" r:id="rId3"/>
    <p:sldLayoutId id="2147483649" r:id="rId4"/>
    <p:sldLayoutId id="2147483665" r:id="rId5"/>
    <p:sldLayoutId id="2147483666" r:id="rId6"/>
    <p:sldLayoutId id="2147483670" r:id="rId7"/>
    <p:sldLayoutId id="2147483669" r:id="rId8"/>
    <p:sldLayoutId id="2147483664" r:id="rId9"/>
    <p:sldLayoutId id="2147483662" r:id="rId10"/>
    <p:sldLayoutId id="2147483663" r:id="rId11"/>
    <p:sldLayoutId id="2147483650" r:id="rId12"/>
    <p:sldLayoutId id="2147483660" r:id="rId13"/>
    <p:sldLayoutId id="2147483661" r:id="rId14"/>
    <p:sldLayoutId id="2147483672" r:id="rId15"/>
  </p:sldLayoutIdLst>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hf sldNum="0" hdr="0" dt="0"/>
  <p:txStyles>
    <p:titleStyle>
      <a:lvl1pPr algn="r" defTabSz="457200" rtl="0" eaLnBrk="1" latinLnBrk="0" hangingPunct="1">
        <a:spcBef>
          <a:spcPct val="0"/>
        </a:spcBef>
        <a:buNone/>
        <a:defRPr sz="2400" b="0" i="0" kern="1200">
          <a:solidFill>
            <a:srgbClr val="A6A6A6"/>
          </a:solidFill>
          <a:latin typeface="+mn-lt"/>
          <a:ea typeface="+mj-ea"/>
          <a:cs typeface="Raleway Light"/>
        </a:defRPr>
      </a:lvl1pPr>
    </p:titleStyle>
    <p:bodyStyle>
      <a:lvl1pPr marL="0" indent="0" algn="l" defTabSz="457200" rtl="0" eaLnBrk="1" latinLnBrk="0" hangingPunct="1">
        <a:spcBef>
          <a:spcPct val="20000"/>
        </a:spcBef>
        <a:buFont typeface="Arial"/>
        <a:buNone/>
        <a:defRPr sz="2000" kern="1200">
          <a:solidFill>
            <a:schemeClr val="bg1">
              <a:lumMod val="65000"/>
            </a:schemeClr>
          </a:solidFill>
          <a:latin typeface="+mn-lt"/>
          <a:ea typeface="+mn-ea"/>
          <a:cs typeface="+mn-cs"/>
        </a:defRPr>
      </a:lvl1pPr>
      <a:lvl2pPr marL="457200" indent="0" algn="l" defTabSz="457200" rtl="0" eaLnBrk="1" latinLnBrk="0" hangingPunct="1">
        <a:spcBef>
          <a:spcPct val="20000"/>
        </a:spcBef>
        <a:buFont typeface="Arial"/>
        <a:buNone/>
        <a:defRPr sz="2000" kern="1200">
          <a:solidFill>
            <a:schemeClr val="tx2"/>
          </a:solidFill>
          <a:latin typeface="+mn-lt"/>
          <a:ea typeface="+mn-ea"/>
          <a:cs typeface="+mn-cs"/>
        </a:defRPr>
      </a:lvl2pPr>
      <a:lvl3pPr marL="914400" indent="0" algn="l" defTabSz="457200" rtl="0" eaLnBrk="1" latinLnBrk="0" hangingPunct="1">
        <a:spcBef>
          <a:spcPct val="20000"/>
        </a:spcBef>
        <a:buFont typeface="Arial"/>
        <a:buNone/>
        <a:defRPr sz="2000" kern="1200">
          <a:solidFill>
            <a:schemeClr val="tx2"/>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2"/>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een Blue waves.pdf"/>
          <p:cNvPicPr>
            <a:picLocks noChangeAspect="1"/>
          </p:cNvPicPr>
          <p:nvPr/>
        </p:nvPicPr>
        <p:blipFill rotWithShape="1">
          <a:blip r:embed="rId3">
            <a:extLst>
              <a:ext uri="{28A0092B-C50C-407E-A947-70E740481C1C}">
                <a14:useLocalDpi xmlns:a14="http://schemas.microsoft.com/office/drawing/2010/main" val="0"/>
              </a:ext>
            </a:extLst>
          </a:blip>
          <a:srcRect l="1545" t="24143" r="894" b="1848"/>
          <a:stretch/>
        </p:blipFill>
        <p:spPr>
          <a:xfrm>
            <a:off x="1" y="6444"/>
            <a:ext cx="12191999" cy="5246894"/>
          </a:xfrm>
          <a:prstGeom prst="rect">
            <a:avLst/>
          </a:prstGeom>
        </p:spPr>
      </p:pic>
      <p:sp>
        <p:nvSpPr>
          <p:cNvPr id="2" name="Text Placeholder 1"/>
          <p:cNvSpPr>
            <a:spLocks noGrp="1"/>
          </p:cNvSpPr>
          <p:nvPr>
            <p:ph type="body" sz="quarter" idx="10"/>
          </p:nvPr>
        </p:nvSpPr>
        <p:spPr>
          <a:xfrm>
            <a:off x="1786594" y="1515734"/>
            <a:ext cx="8618811" cy="3076017"/>
          </a:xfrm>
        </p:spPr>
        <p:txBody>
          <a:bodyPr>
            <a:noAutofit/>
          </a:bodyPr>
          <a:lstStyle/>
          <a:p>
            <a:pPr algn="ctr"/>
            <a:r>
              <a:rPr lang="en-US" sz="4400" dirty="0">
                <a:solidFill>
                  <a:srgbClr val="0070C0"/>
                </a:solidFill>
              </a:rPr>
              <a:t>xG Learn Care Management Education: </a:t>
            </a:r>
          </a:p>
          <a:p>
            <a:pPr algn="ctr"/>
            <a:r>
              <a:rPr lang="en-US" sz="4400" dirty="0">
                <a:solidFill>
                  <a:srgbClr val="0070C0"/>
                </a:solidFill>
              </a:rPr>
              <a:t>Care Manager</a:t>
            </a:r>
          </a:p>
          <a:p>
            <a:pPr algn="ctr"/>
            <a:r>
              <a:rPr lang="en-US" sz="4400" dirty="0">
                <a:solidFill>
                  <a:srgbClr val="0070C0"/>
                </a:solidFill>
              </a:rPr>
              <a:t>Capstone Presentation</a:t>
            </a:r>
            <a:endParaRPr lang="en-US" sz="4400" dirty="0">
              <a:ln w="0"/>
              <a:solidFill>
                <a:srgbClr val="0070C0"/>
              </a:solidFill>
              <a:effectLst>
                <a:outerShdw blurRad="38100" dist="19050" dir="2700000" algn="tl" rotWithShape="0">
                  <a:schemeClr val="dk1">
                    <a:alpha val="40000"/>
                  </a:schemeClr>
                </a:outerShdw>
              </a:effectLst>
            </a:endParaRPr>
          </a:p>
        </p:txBody>
      </p:sp>
      <p:sp>
        <p:nvSpPr>
          <p:cNvPr id="7" name="Title 5"/>
          <p:cNvSpPr txBox="1">
            <a:spLocks/>
          </p:cNvSpPr>
          <p:nvPr/>
        </p:nvSpPr>
        <p:spPr>
          <a:xfrm>
            <a:off x="8260080" y="4591751"/>
            <a:ext cx="3931920" cy="452400"/>
          </a:xfrm>
          <a:prstGeom prst="rect">
            <a:avLst/>
          </a:prstGeom>
        </p:spPr>
        <p:txBody>
          <a:bodyPr vert="horz" lIns="0" tIns="0" rIns="0" bIns="0" rtlCol="0" anchor="t" anchorCtr="0">
            <a:noAutofit/>
          </a:bodyPr>
          <a:lstStyle>
            <a:lvl1pPr algn="r" defTabSz="457200" rtl="0" eaLnBrk="1" latinLnBrk="0" hangingPunct="1">
              <a:spcBef>
                <a:spcPct val="0"/>
              </a:spcBef>
              <a:buNone/>
              <a:defRPr sz="2800" b="0" i="0" kern="1200">
                <a:solidFill>
                  <a:srgbClr val="A6A6A6"/>
                </a:solidFill>
                <a:latin typeface="+mn-lt"/>
                <a:ea typeface="+mj-ea"/>
                <a:cs typeface="Raleway Light"/>
              </a:defRPr>
            </a:lvl1pPr>
          </a:lstStyle>
          <a:p>
            <a:pPr algn="ctr"/>
            <a:r>
              <a:rPr lang="en-US" sz="2000" b="1" i="1" dirty="0">
                <a:solidFill>
                  <a:srgbClr val="01A7E1"/>
                </a:solidFill>
              </a:rPr>
              <a:t>Date Goes Here</a:t>
            </a:r>
          </a:p>
        </p:txBody>
      </p:sp>
      <p:sp>
        <p:nvSpPr>
          <p:cNvPr id="8" name="Text Placeholder 1"/>
          <p:cNvSpPr txBox="1">
            <a:spLocks/>
          </p:cNvSpPr>
          <p:nvPr/>
        </p:nvSpPr>
        <p:spPr>
          <a:xfrm>
            <a:off x="2976954" y="3024720"/>
            <a:ext cx="7549926" cy="1063624"/>
          </a:xfrm>
          <a:prstGeom prst="rect">
            <a:avLst/>
          </a:prstGeom>
        </p:spPr>
        <p:txBody>
          <a:bodyPr>
            <a:noAutofit/>
          </a:bodyPr>
          <a:lstStyle>
            <a:lvl1pPr marL="0" indent="0" algn="r" defTabSz="457200" rtl="0" eaLnBrk="1" latinLnBrk="0" hangingPunct="1">
              <a:spcBef>
                <a:spcPct val="20000"/>
              </a:spcBef>
              <a:buFont typeface="Arial"/>
              <a:buNone/>
              <a:defRPr sz="3600" b="0" i="0" kern="1200">
                <a:solidFill>
                  <a:schemeClr val="bg1"/>
                </a:solidFill>
                <a:latin typeface="+mj-lt"/>
                <a:ea typeface="+mn-ea"/>
                <a:cs typeface="Raleway Light"/>
              </a:defRPr>
            </a:lvl1pPr>
            <a:lvl2pPr marL="457200" indent="0" algn="l" defTabSz="457200" rtl="0" eaLnBrk="1" latinLnBrk="0" hangingPunct="1">
              <a:spcBef>
                <a:spcPct val="20000"/>
              </a:spcBef>
              <a:buFont typeface="Arial"/>
              <a:buNone/>
              <a:defRPr sz="2000" kern="1200">
                <a:solidFill>
                  <a:schemeClr val="tx2"/>
                </a:solidFill>
                <a:latin typeface="+mn-lt"/>
                <a:ea typeface="+mn-ea"/>
                <a:cs typeface="+mn-cs"/>
              </a:defRPr>
            </a:lvl2pPr>
            <a:lvl3pPr marL="914400" indent="0" algn="l" defTabSz="457200" rtl="0" eaLnBrk="1" latinLnBrk="0" hangingPunct="1">
              <a:spcBef>
                <a:spcPct val="20000"/>
              </a:spcBef>
              <a:buFont typeface="Arial"/>
              <a:buNone/>
              <a:defRPr sz="2000" kern="1200">
                <a:solidFill>
                  <a:schemeClr val="tx2"/>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2"/>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800" dirty="0"/>
          </a:p>
        </p:txBody>
      </p:sp>
      <p:sp>
        <p:nvSpPr>
          <p:cNvPr id="4" name="TextBox 3"/>
          <p:cNvSpPr txBox="1"/>
          <p:nvPr/>
        </p:nvSpPr>
        <p:spPr>
          <a:xfrm>
            <a:off x="405202" y="4540064"/>
            <a:ext cx="5481248" cy="400110"/>
          </a:xfrm>
          <a:prstGeom prst="rect">
            <a:avLst/>
          </a:prstGeom>
          <a:noFill/>
        </p:spPr>
        <p:txBody>
          <a:bodyPr wrap="square" rtlCol="0">
            <a:spAutoFit/>
          </a:bodyPr>
          <a:lstStyle/>
          <a:p>
            <a:r>
              <a:rPr lang="en-US" sz="2000" b="1" dirty="0">
                <a:solidFill>
                  <a:schemeClr val="accent5">
                    <a:lumMod val="60000"/>
                    <a:lumOff val="40000"/>
                  </a:schemeClr>
                </a:solidFill>
              </a:rPr>
              <a:t>Presented By: Cynthia Ali</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1882" y="673264"/>
            <a:ext cx="2808233" cy="842470"/>
          </a:xfrm>
          <a:prstGeom prst="rect">
            <a:avLst/>
          </a:prstGeom>
        </p:spPr>
      </p:pic>
    </p:spTree>
    <p:extLst>
      <p:ext uri="{BB962C8B-B14F-4D97-AF65-F5344CB8AC3E}">
        <p14:creationId xmlns:p14="http://schemas.microsoft.com/office/powerpoint/2010/main" val="3429293340"/>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62895" y="158296"/>
            <a:ext cx="9376455"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algn="l"/>
            <a:r>
              <a:rPr lang="en-US" sz="2800" dirty="0">
                <a:solidFill>
                  <a:schemeClr val="tx1">
                    <a:lumMod val="95000"/>
                    <a:lumOff val="5000"/>
                  </a:schemeClr>
                </a:solidFill>
              </a:rPr>
              <a:t>Long Term Plan of Care:</a:t>
            </a:r>
          </a:p>
        </p:txBody>
      </p:sp>
      <p:sp>
        <p:nvSpPr>
          <p:cNvPr id="5" name="Rounded Rectangle 4"/>
          <p:cNvSpPr/>
          <p:nvPr/>
        </p:nvSpPr>
        <p:spPr>
          <a:xfrm>
            <a:off x="662894" y="878793"/>
            <a:ext cx="10595655" cy="5100414"/>
          </a:xfrm>
          <a:prstGeom prst="roundRect">
            <a:avLst/>
          </a:prstGeom>
          <a:ln>
            <a:solidFill>
              <a:srgbClr val="0070C0"/>
            </a:solidFill>
          </a:ln>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a:lstStyle/>
          <a:p>
            <a:r>
              <a:rPr lang="en-US" dirty="0"/>
              <a:t>What is your long term plan for this patient? </a:t>
            </a:r>
            <a:endParaRPr lang="en-US" dirty="0">
              <a:solidFill>
                <a:schemeClr val="accent5">
                  <a:lumMod val="60000"/>
                  <a:lumOff val="40000"/>
                </a:schemeClr>
              </a:solidFill>
            </a:endParaRPr>
          </a:p>
          <a:p>
            <a:r>
              <a:rPr lang="en-US" dirty="0">
                <a:solidFill>
                  <a:schemeClr val="accent5">
                    <a:lumMod val="60000"/>
                    <a:lumOff val="40000"/>
                  </a:schemeClr>
                </a:solidFill>
              </a:rPr>
              <a:t>Following up in the office so that he can advocate for himself when he isn’t feeling well. Writing letters to the school if needed due to any assignments/time missed because of chemo. Making sure he follows up with his follow up appointments even when he is in remission. Following up with family as their anxiety now is high, especially with his twin sister and whenever she complains of any type of pain. </a:t>
            </a:r>
          </a:p>
        </p:txBody>
      </p:sp>
    </p:spTree>
    <p:extLst>
      <p:ext uri="{BB962C8B-B14F-4D97-AF65-F5344CB8AC3E}">
        <p14:creationId xmlns:p14="http://schemas.microsoft.com/office/powerpoint/2010/main" val="3011339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62895" y="158296"/>
            <a:ext cx="9376455"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algn="l"/>
            <a:r>
              <a:rPr lang="en-US" sz="2800" dirty="0">
                <a:solidFill>
                  <a:schemeClr val="tx1">
                    <a:lumMod val="95000"/>
                    <a:lumOff val="5000"/>
                  </a:schemeClr>
                </a:solidFill>
              </a:rPr>
              <a:t>Conclusion:</a:t>
            </a:r>
          </a:p>
        </p:txBody>
      </p:sp>
      <p:sp>
        <p:nvSpPr>
          <p:cNvPr id="4" name="Rounded Rectangle 3"/>
          <p:cNvSpPr/>
          <p:nvPr/>
        </p:nvSpPr>
        <p:spPr>
          <a:xfrm>
            <a:off x="662895" y="878793"/>
            <a:ext cx="10509930" cy="5100414"/>
          </a:xfrm>
          <a:prstGeom prst="roundRect">
            <a:avLst/>
          </a:prstGeom>
          <a:ln>
            <a:solidFill>
              <a:srgbClr val="0070C0"/>
            </a:solidFill>
          </a:ln>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a:lstStyle/>
          <a:p>
            <a:r>
              <a:rPr lang="en-US" dirty="0" err="1">
                <a:solidFill>
                  <a:schemeClr val="accent5">
                    <a:lumMod val="60000"/>
                    <a:lumOff val="40000"/>
                  </a:schemeClr>
                </a:solidFill>
              </a:rPr>
              <a:t>Kosta</a:t>
            </a:r>
            <a:r>
              <a:rPr lang="en-US" dirty="0">
                <a:solidFill>
                  <a:schemeClr val="accent5">
                    <a:lumMod val="60000"/>
                    <a:lumOff val="40000"/>
                  </a:schemeClr>
                </a:solidFill>
              </a:rPr>
              <a:t> is doing much better, he is currently done with his chemo treatments and is finishing up High school. He has been advocating for himself not only with medical things, but also in school. Mom has been anxious, however after going to some meetings about having kids with cancer, she is much more relaxed. </a:t>
            </a:r>
            <a:r>
              <a:rPr lang="en-US" dirty="0" err="1">
                <a:solidFill>
                  <a:schemeClr val="accent5">
                    <a:lumMod val="60000"/>
                    <a:lumOff val="40000"/>
                  </a:schemeClr>
                </a:solidFill>
              </a:rPr>
              <a:t>Kosta</a:t>
            </a:r>
            <a:r>
              <a:rPr lang="en-US" dirty="0">
                <a:solidFill>
                  <a:schemeClr val="accent5">
                    <a:lumMod val="60000"/>
                    <a:lumOff val="40000"/>
                  </a:schemeClr>
                </a:solidFill>
              </a:rPr>
              <a:t> is enjoying being a teenager and I check in with him every three months when he does his check in with ortho. He has my number and is aware that should he need any services, we are here </a:t>
            </a:r>
            <a:r>
              <a:rPr lang="en-US">
                <a:solidFill>
                  <a:schemeClr val="accent5">
                    <a:lumMod val="60000"/>
                    <a:lumOff val="40000"/>
                  </a:schemeClr>
                </a:solidFill>
              </a:rPr>
              <a:t>to help.</a:t>
            </a:r>
            <a:endParaRPr lang="en-US" dirty="0">
              <a:solidFill>
                <a:schemeClr val="accent5">
                  <a:lumMod val="60000"/>
                  <a:lumOff val="40000"/>
                </a:schemeClr>
              </a:solidFill>
            </a:endParaRPr>
          </a:p>
        </p:txBody>
      </p:sp>
    </p:spTree>
    <p:extLst>
      <p:ext uri="{BB962C8B-B14F-4D97-AF65-F5344CB8AC3E}">
        <p14:creationId xmlns:p14="http://schemas.microsoft.com/office/powerpoint/2010/main" val="1277806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39782" y="299173"/>
            <a:ext cx="7976280"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algn="l"/>
            <a:r>
              <a:rPr lang="en-US" sz="2800" dirty="0">
                <a:solidFill>
                  <a:schemeClr val="tx1">
                    <a:lumMod val="95000"/>
                    <a:lumOff val="5000"/>
                  </a:schemeClr>
                </a:solidFill>
              </a:rPr>
              <a:t>Capstone Study Presentation Outline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7258" y="1129304"/>
            <a:ext cx="635793" cy="611387"/>
          </a:xfrm>
          <a:prstGeom prst="rect">
            <a:avLst/>
          </a:prstGeom>
          <a:ln w="57150" cmpd="sng">
            <a:solidFill>
              <a:schemeClr val="bg1"/>
            </a:solidFill>
          </a:ln>
          <a:effectLst/>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5351" y="2117623"/>
            <a:ext cx="635793" cy="611387"/>
          </a:xfrm>
          <a:prstGeom prst="rect">
            <a:avLst/>
          </a:prstGeom>
          <a:ln w="57150" cmpd="sng">
            <a:solidFill>
              <a:schemeClr val="bg1"/>
            </a:solidFill>
          </a:ln>
          <a:effectLst/>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2158" y="3140600"/>
            <a:ext cx="635793" cy="611387"/>
          </a:xfrm>
          <a:prstGeom prst="rect">
            <a:avLst/>
          </a:prstGeom>
          <a:ln w="57150" cmpd="sng">
            <a:solidFill>
              <a:schemeClr val="bg1"/>
            </a:solidFill>
          </a:ln>
          <a:effectLst/>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8547" y="4093066"/>
            <a:ext cx="635793" cy="611387"/>
          </a:xfrm>
          <a:prstGeom prst="rect">
            <a:avLst/>
          </a:prstGeom>
          <a:ln w="57150" cmpd="sng">
            <a:solidFill>
              <a:schemeClr val="bg1"/>
            </a:solidFill>
          </a:ln>
          <a:effectLst/>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7057" y="5023006"/>
            <a:ext cx="605994" cy="582732"/>
          </a:xfrm>
          <a:prstGeom prst="rect">
            <a:avLst/>
          </a:prstGeom>
          <a:ln w="57150" cmpd="sng">
            <a:solidFill>
              <a:schemeClr val="bg1"/>
            </a:solidFill>
          </a:ln>
          <a:effectLst/>
        </p:spPr>
      </p:pic>
      <p:sp>
        <p:nvSpPr>
          <p:cNvPr id="12" name="Rectangle 11"/>
          <p:cNvSpPr/>
          <p:nvPr/>
        </p:nvSpPr>
        <p:spPr>
          <a:xfrm>
            <a:off x="2345215" y="1129304"/>
            <a:ext cx="8025441" cy="611387"/>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3500000" scaled="1"/>
            <a:tileRect/>
          </a:gradFill>
          <a:ln w="571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a:r>
              <a:rPr lang="en-US" sz="2000" dirty="0">
                <a:solidFill>
                  <a:srgbClr val="0070C0"/>
                </a:solidFill>
              </a:rPr>
              <a:t>Brief Patient History</a:t>
            </a:r>
          </a:p>
        </p:txBody>
      </p:sp>
      <p:sp>
        <p:nvSpPr>
          <p:cNvPr id="13" name="Rectangle 12"/>
          <p:cNvSpPr/>
          <p:nvPr/>
        </p:nvSpPr>
        <p:spPr>
          <a:xfrm>
            <a:off x="2352277" y="2214013"/>
            <a:ext cx="8025441" cy="611387"/>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3500000" scaled="1"/>
            <a:tileRect/>
          </a:gradFill>
          <a:ln w="571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a:r>
              <a:rPr lang="en-US" sz="2000">
                <a:solidFill>
                  <a:srgbClr val="0070C0"/>
                </a:solidFill>
              </a:rPr>
              <a:t>Pertinent </a:t>
            </a:r>
            <a:r>
              <a:rPr lang="en-US" sz="2000" dirty="0">
                <a:solidFill>
                  <a:srgbClr val="0070C0"/>
                </a:solidFill>
              </a:rPr>
              <a:t>Medical History</a:t>
            </a:r>
          </a:p>
        </p:txBody>
      </p:sp>
      <p:sp>
        <p:nvSpPr>
          <p:cNvPr id="14" name="Rectangle 13"/>
          <p:cNvSpPr/>
          <p:nvPr/>
        </p:nvSpPr>
        <p:spPr>
          <a:xfrm>
            <a:off x="2373625" y="3156870"/>
            <a:ext cx="8025441" cy="611387"/>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3500000" scaled="1"/>
            <a:tileRect/>
          </a:gradFill>
          <a:ln w="571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a:r>
              <a:rPr lang="en-US" sz="2000" dirty="0">
                <a:solidFill>
                  <a:srgbClr val="0070C0"/>
                </a:solidFill>
              </a:rPr>
              <a:t>Identified Gaps in Care</a:t>
            </a:r>
          </a:p>
        </p:txBody>
      </p:sp>
      <p:sp>
        <p:nvSpPr>
          <p:cNvPr id="15" name="Rectangle 14"/>
          <p:cNvSpPr/>
          <p:nvPr/>
        </p:nvSpPr>
        <p:spPr>
          <a:xfrm>
            <a:off x="2373626" y="4069955"/>
            <a:ext cx="8025441" cy="611387"/>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3500000" scaled="1"/>
            <a:tileRect/>
          </a:gradFill>
          <a:ln w="571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a:r>
              <a:rPr lang="en-US" sz="2000" dirty="0">
                <a:solidFill>
                  <a:srgbClr val="0070C0"/>
                </a:solidFill>
              </a:rPr>
              <a:t>Identified Escalation Points-Needs Assessment</a:t>
            </a:r>
          </a:p>
        </p:txBody>
      </p:sp>
      <p:sp>
        <p:nvSpPr>
          <p:cNvPr id="16" name="Rectangle 15"/>
          <p:cNvSpPr/>
          <p:nvPr/>
        </p:nvSpPr>
        <p:spPr>
          <a:xfrm>
            <a:off x="2373626" y="5034872"/>
            <a:ext cx="8025441" cy="611387"/>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3500000" scaled="1"/>
            <a:tileRect/>
          </a:gradFill>
          <a:ln w="57150" cmpd="sng">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a:r>
              <a:rPr lang="en-US" sz="2000" dirty="0">
                <a:solidFill>
                  <a:srgbClr val="0070C0"/>
                </a:solidFill>
              </a:rPr>
              <a:t>Resources Put in Place</a:t>
            </a:r>
          </a:p>
        </p:txBody>
      </p:sp>
      <p:sp>
        <p:nvSpPr>
          <p:cNvPr id="18" name="TextBox 17"/>
          <p:cNvSpPr txBox="1"/>
          <p:nvPr/>
        </p:nvSpPr>
        <p:spPr>
          <a:xfrm>
            <a:off x="1604719" y="1104210"/>
            <a:ext cx="412893" cy="584776"/>
          </a:xfrm>
          <a:prstGeom prst="rect">
            <a:avLst/>
          </a:prstGeom>
          <a:noFill/>
        </p:spPr>
        <p:txBody>
          <a:bodyPr wrap="none" rtlCol="0">
            <a:spAutoFit/>
          </a:bodyPr>
          <a:lstStyle/>
          <a:p>
            <a:r>
              <a:rPr lang="en-US" sz="3200" b="1" dirty="0">
                <a:solidFill>
                  <a:prstClr val="white"/>
                </a:solidFill>
                <a:effectLst>
                  <a:outerShdw blurRad="38100" dist="38100" dir="2700000" algn="tl">
                    <a:srgbClr val="000000">
                      <a:alpha val="43137"/>
                    </a:srgbClr>
                  </a:outerShdw>
                </a:effectLst>
              </a:rPr>
              <a:t>1</a:t>
            </a:r>
          </a:p>
        </p:txBody>
      </p:sp>
      <p:sp>
        <p:nvSpPr>
          <p:cNvPr id="19" name="TextBox 18"/>
          <p:cNvSpPr txBox="1"/>
          <p:nvPr/>
        </p:nvSpPr>
        <p:spPr>
          <a:xfrm>
            <a:off x="1604204" y="2091545"/>
            <a:ext cx="412893" cy="584776"/>
          </a:xfrm>
          <a:prstGeom prst="rect">
            <a:avLst/>
          </a:prstGeom>
          <a:noFill/>
        </p:spPr>
        <p:txBody>
          <a:bodyPr wrap="none" rtlCol="0">
            <a:spAutoFit/>
          </a:bodyPr>
          <a:lstStyle/>
          <a:p>
            <a:r>
              <a:rPr lang="en-US" sz="3200" b="1" dirty="0">
                <a:solidFill>
                  <a:prstClr val="white"/>
                </a:solidFill>
                <a:effectLst>
                  <a:outerShdw blurRad="38100" dist="38100" dir="2700000" algn="tl">
                    <a:srgbClr val="000000">
                      <a:alpha val="43137"/>
                    </a:srgbClr>
                  </a:outerShdw>
                </a:effectLst>
              </a:rPr>
              <a:t>2</a:t>
            </a:r>
          </a:p>
        </p:txBody>
      </p:sp>
      <p:sp>
        <p:nvSpPr>
          <p:cNvPr id="20" name="TextBox 19"/>
          <p:cNvSpPr txBox="1"/>
          <p:nvPr/>
        </p:nvSpPr>
        <p:spPr>
          <a:xfrm>
            <a:off x="1619372" y="3135926"/>
            <a:ext cx="412893" cy="584776"/>
          </a:xfrm>
          <a:prstGeom prst="rect">
            <a:avLst/>
          </a:prstGeom>
          <a:noFill/>
        </p:spPr>
        <p:txBody>
          <a:bodyPr wrap="none" rtlCol="0">
            <a:spAutoFit/>
          </a:bodyPr>
          <a:lstStyle/>
          <a:p>
            <a:r>
              <a:rPr lang="en-US" sz="3200" b="1" dirty="0">
                <a:solidFill>
                  <a:prstClr val="white"/>
                </a:solidFill>
                <a:effectLst>
                  <a:outerShdw blurRad="38100" dist="38100" dir="2700000" algn="tl">
                    <a:srgbClr val="000000">
                      <a:alpha val="43137"/>
                    </a:srgbClr>
                  </a:outerShdw>
                </a:effectLst>
              </a:rPr>
              <a:t>3</a:t>
            </a:r>
          </a:p>
        </p:txBody>
      </p:sp>
      <p:sp>
        <p:nvSpPr>
          <p:cNvPr id="21" name="TextBox 20"/>
          <p:cNvSpPr txBox="1"/>
          <p:nvPr/>
        </p:nvSpPr>
        <p:spPr>
          <a:xfrm>
            <a:off x="1589995" y="4082140"/>
            <a:ext cx="412893" cy="584776"/>
          </a:xfrm>
          <a:prstGeom prst="rect">
            <a:avLst/>
          </a:prstGeom>
          <a:noFill/>
        </p:spPr>
        <p:txBody>
          <a:bodyPr wrap="none" rtlCol="0">
            <a:spAutoFit/>
          </a:bodyPr>
          <a:lstStyle/>
          <a:p>
            <a:r>
              <a:rPr lang="en-US" sz="3200" b="1" dirty="0">
                <a:solidFill>
                  <a:prstClr val="white"/>
                </a:solidFill>
                <a:effectLst>
                  <a:outerShdw blurRad="38100" dist="38100" dir="2700000" algn="tl">
                    <a:srgbClr val="000000">
                      <a:alpha val="43137"/>
                    </a:srgbClr>
                  </a:outerShdw>
                </a:effectLst>
              </a:rPr>
              <a:t>4</a:t>
            </a:r>
          </a:p>
        </p:txBody>
      </p:sp>
      <p:sp>
        <p:nvSpPr>
          <p:cNvPr id="22" name="TextBox 21"/>
          <p:cNvSpPr txBox="1"/>
          <p:nvPr/>
        </p:nvSpPr>
        <p:spPr>
          <a:xfrm>
            <a:off x="1613607" y="5010883"/>
            <a:ext cx="412893" cy="584776"/>
          </a:xfrm>
          <a:prstGeom prst="rect">
            <a:avLst/>
          </a:prstGeom>
          <a:noFill/>
        </p:spPr>
        <p:txBody>
          <a:bodyPr wrap="none" rtlCol="0">
            <a:spAutoFit/>
          </a:bodyPr>
          <a:lstStyle/>
          <a:p>
            <a:r>
              <a:rPr lang="en-US" sz="3200" b="1" dirty="0">
                <a:solidFill>
                  <a:prstClr val="white"/>
                </a:solidFill>
                <a:effectLst>
                  <a:outerShdw blurRad="38100" dist="38100" dir="2700000" algn="tl">
                    <a:srgbClr val="000000">
                      <a:alpha val="43137"/>
                    </a:srgbClr>
                  </a:outerShdw>
                </a:effectLst>
              </a:rPr>
              <a:t>5</a:t>
            </a:r>
          </a:p>
        </p:txBody>
      </p:sp>
    </p:spTree>
    <p:extLst>
      <p:ext uri="{BB962C8B-B14F-4D97-AF65-F5344CB8AC3E}">
        <p14:creationId xmlns:p14="http://schemas.microsoft.com/office/powerpoint/2010/main" val="3527665501"/>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10508" y="257199"/>
            <a:ext cx="8683071"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algn="l"/>
            <a:r>
              <a:rPr lang="en-US" sz="2800" dirty="0">
                <a:solidFill>
                  <a:schemeClr val="tx1">
                    <a:lumMod val="95000"/>
                    <a:lumOff val="5000"/>
                  </a:schemeClr>
                </a:solidFill>
              </a:rPr>
              <a:t>Patient Presentation</a:t>
            </a:r>
          </a:p>
        </p:txBody>
      </p:sp>
      <p:graphicFrame>
        <p:nvGraphicFramePr>
          <p:cNvPr id="9" name="Content Placeholder 2"/>
          <p:cNvGraphicFramePr>
            <a:graphicFrameLocks/>
          </p:cNvGraphicFramePr>
          <p:nvPr>
            <p:extLst>
              <p:ext uri="{D42A27DB-BD31-4B8C-83A1-F6EECF244321}">
                <p14:modId xmlns:p14="http://schemas.microsoft.com/office/powerpoint/2010/main" val="4266110536"/>
              </p:ext>
            </p:extLst>
          </p:nvPr>
        </p:nvGraphicFramePr>
        <p:xfrm>
          <a:off x="1545430" y="931078"/>
          <a:ext cx="9101139" cy="4995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3569784"/>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10508" y="257199"/>
            <a:ext cx="8683071"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algn="l"/>
            <a:r>
              <a:rPr lang="en-US" sz="2800" dirty="0">
                <a:solidFill>
                  <a:schemeClr val="tx1">
                    <a:lumMod val="95000"/>
                    <a:lumOff val="5000"/>
                  </a:schemeClr>
                </a:solidFill>
              </a:rPr>
              <a:t>Past Medical History</a:t>
            </a:r>
          </a:p>
        </p:txBody>
      </p:sp>
      <p:graphicFrame>
        <p:nvGraphicFramePr>
          <p:cNvPr id="5" name="Diagram 4"/>
          <p:cNvGraphicFramePr/>
          <p:nvPr>
            <p:extLst>
              <p:ext uri="{D42A27DB-BD31-4B8C-83A1-F6EECF244321}">
                <p14:modId xmlns:p14="http://schemas.microsoft.com/office/powerpoint/2010/main" val="786748315"/>
              </p:ext>
            </p:extLst>
          </p:nvPr>
        </p:nvGraphicFramePr>
        <p:xfrm>
          <a:off x="1400175" y="914400"/>
          <a:ext cx="9386888" cy="5029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9359144"/>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10508" y="257199"/>
            <a:ext cx="8683071"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algn="l"/>
            <a:r>
              <a:rPr lang="en-US" sz="2800" dirty="0">
                <a:solidFill>
                  <a:schemeClr val="tx1">
                    <a:lumMod val="95000"/>
                    <a:lumOff val="5000"/>
                  </a:schemeClr>
                </a:solidFill>
              </a:rPr>
              <a:t>Past Medical History (Continued)</a:t>
            </a:r>
          </a:p>
        </p:txBody>
      </p:sp>
      <p:graphicFrame>
        <p:nvGraphicFramePr>
          <p:cNvPr id="6" name="Diagram 5"/>
          <p:cNvGraphicFramePr/>
          <p:nvPr>
            <p:extLst>
              <p:ext uri="{D42A27DB-BD31-4B8C-83A1-F6EECF244321}">
                <p14:modId xmlns:p14="http://schemas.microsoft.com/office/powerpoint/2010/main" val="3421589828"/>
              </p:ext>
            </p:extLst>
          </p:nvPr>
        </p:nvGraphicFramePr>
        <p:xfrm>
          <a:off x="1543050" y="1195387"/>
          <a:ext cx="9658350" cy="5029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9924508"/>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10508" y="257199"/>
            <a:ext cx="9376455"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algn="l"/>
            <a:r>
              <a:rPr lang="en-US" sz="2800" dirty="0">
                <a:solidFill>
                  <a:schemeClr val="tx1">
                    <a:lumMod val="95000"/>
                    <a:lumOff val="5000"/>
                  </a:schemeClr>
                </a:solidFill>
              </a:rPr>
              <a:t>Matters For Consideration             Identify the Following:</a:t>
            </a:r>
          </a:p>
        </p:txBody>
      </p:sp>
      <p:sp>
        <p:nvSpPr>
          <p:cNvPr id="15" name="Right Arrow 14"/>
          <p:cNvSpPr/>
          <p:nvPr/>
        </p:nvSpPr>
        <p:spPr>
          <a:xfrm>
            <a:off x="4872038" y="257199"/>
            <a:ext cx="978408" cy="484632"/>
          </a:xfrm>
          <a:prstGeom prst="rightArrow">
            <a:avLst/>
          </a:prstGeom>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6" name="Diagram 15"/>
          <p:cNvGraphicFramePr/>
          <p:nvPr>
            <p:extLst>
              <p:ext uri="{D42A27DB-BD31-4B8C-83A1-F6EECF244321}">
                <p14:modId xmlns:p14="http://schemas.microsoft.com/office/powerpoint/2010/main" val="693878272"/>
              </p:ext>
            </p:extLst>
          </p:nvPr>
        </p:nvGraphicFramePr>
        <p:xfrm>
          <a:off x="1457325" y="862280"/>
          <a:ext cx="9844087" cy="5133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0251861"/>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62895" y="158296"/>
            <a:ext cx="9376455"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algn="l"/>
            <a:r>
              <a:rPr lang="en-US" sz="2800" dirty="0">
                <a:solidFill>
                  <a:schemeClr val="tx1">
                    <a:lumMod val="95000"/>
                    <a:lumOff val="5000"/>
                  </a:schemeClr>
                </a:solidFill>
              </a:rPr>
              <a:t>Plan to Address Identified Concerns:</a:t>
            </a:r>
          </a:p>
        </p:txBody>
      </p:sp>
      <p:grpSp>
        <p:nvGrpSpPr>
          <p:cNvPr id="5" name="Group 4"/>
          <p:cNvGrpSpPr/>
          <p:nvPr/>
        </p:nvGrpSpPr>
        <p:grpSpPr>
          <a:xfrm>
            <a:off x="1414462" y="764606"/>
            <a:ext cx="9363076" cy="5328788"/>
            <a:chOff x="0" y="2604"/>
            <a:chExt cx="8229600" cy="5328788"/>
          </a:xfrm>
        </p:grpSpPr>
        <p:sp>
          <p:nvSpPr>
            <p:cNvPr id="6" name="Rounded Rectangle 5"/>
            <p:cNvSpPr/>
            <p:nvPr/>
          </p:nvSpPr>
          <p:spPr>
            <a:xfrm>
              <a:off x="0" y="2604"/>
              <a:ext cx="8229600" cy="5328788"/>
            </a:xfrm>
            <a:prstGeom prst="roundRect">
              <a:avLst/>
            </a:prstGeom>
            <a:ln>
              <a:solidFill>
                <a:srgbClr val="0070C0"/>
              </a:soli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7" name="Rounded Rectangle 4"/>
            <p:cNvSpPr/>
            <p:nvPr/>
          </p:nvSpPr>
          <p:spPr>
            <a:xfrm>
              <a:off x="260130" y="262734"/>
              <a:ext cx="7709340" cy="4808528"/>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endParaRPr lang="en-US" sz="2400" kern="1200" dirty="0"/>
            </a:p>
            <a:p>
              <a:pPr lvl="0" algn="l" defTabSz="1066800" rtl="0">
                <a:lnSpc>
                  <a:spcPct val="90000"/>
                </a:lnSpc>
                <a:spcBef>
                  <a:spcPct val="0"/>
                </a:spcBef>
                <a:spcAft>
                  <a:spcPct val="35000"/>
                </a:spcAft>
              </a:pPr>
              <a:endParaRPr lang="en-US" sz="2400" dirty="0"/>
            </a:p>
            <a:p>
              <a:pPr lvl="0" algn="l" defTabSz="1066800" rtl="0">
                <a:lnSpc>
                  <a:spcPct val="90000"/>
                </a:lnSpc>
                <a:spcBef>
                  <a:spcPct val="0"/>
                </a:spcBef>
                <a:spcAft>
                  <a:spcPct val="35000"/>
                </a:spcAft>
              </a:pPr>
              <a:endParaRPr lang="en-US" sz="2400" kern="1200" dirty="0"/>
            </a:p>
            <a:p>
              <a:pPr lvl="0" algn="l" defTabSz="1066800" rtl="0">
                <a:lnSpc>
                  <a:spcPct val="90000"/>
                </a:lnSpc>
                <a:spcBef>
                  <a:spcPct val="0"/>
                </a:spcBef>
                <a:spcAft>
                  <a:spcPct val="35000"/>
                </a:spcAft>
              </a:pPr>
              <a:endParaRPr lang="en-US" sz="2400" kern="1200" dirty="0"/>
            </a:p>
            <a:p>
              <a:pPr lvl="0" algn="l" defTabSz="1066800" rtl="0">
                <a:lnSpc>
                  <a:spcPct val="90000"/>
                </a:lnSpc>
                <a:spcBef>
                  <a:spcPct val="0"/>
                </a:spcBef>
                <a:spcAft>
                  <a:spcPct val="35000"/>
                </a:spcAft>
              </a:pPr>
              <a:r>
                <a:rPr lang="en-US" sz="2400" kern="1200" dirty="0"/>
                <a:t>How Would You Address Concerns Identified: </a:t>
              </a:r>
              <a:r>
                <a:rPr lang="en-US" sz="2400" dirty="0">
                  <a:solidFill>
                    <a:schemeClr val="accent5">
                      <a:lumMod val="60000"/>
                      <a:lumOff val="40000"/>
                    </a:schemeClr>
                  </a:solidFill>
                </a:rPr>
                <a:t>When </a:t>
              </a:r>
              <a:r>
                <a:rPr lang="en-US" sz="2400" dirty="0" err="1">
                  <a:solidFill>
                    <a:schemeClr val="accent5">
                      <a:lumMod val="60000"/>
                      <a:lumOff val="40000"/>
                    </a:schemeClr>
                  </a:solidFill>
                </a:rPr>
                <a:t>Kosta</a:t>
              </a:r>
              <a:r>
                <a:rPr lang="en-US" sz="2400" dirty="0">
                  <a:solidFill>
                    <a:schemeClr val="accent5">
                      <a:lumMod val="60000"/>
                      <a:lumOff val="40000"/>
                    </a:schemeClr>
                  </a:solidFill>
                </a:rPr>
                <a:t> came in originally for knee pain and swelling, we did </a:t>
              </a:r>
              <a:r>
                <a:rPr lang="en-US" sz="2400" dirty="0" err="1">
                  <a:solidFill>
                    <a:schemeClr val="accent5">
                      <a:lumMod val="60000"/>
                      <a:lumOff val="40000"/>
                    </a:schemeClr>
                  </a:solidFill>
                </a:rPr>
                <a:t>lyme</a:t>
              </a:r>
              <a:r>
                <a:rPr lang="en-US" sz="2400" dirty="0">
                  <a:solidFill>
                    <a:schemeClr val="accent5">
                      <a:lumMod val="60000"/>
                      <a:lumOff val="40000"/>
                    </a:schemeClr>
                  </a:solidFill>
                </a:rPr>
                <a:t> workup which came back pos. Still c/o pain and swelling after completing doxycycline, sent him to ortho for further follow up/testing. After we received consult note, we stayed in constant communication with the family to make sure all appointments were being kept.</a:t>
              </a:r>
              <a:br>
                <a:rPr lang="en-US" sz="2400" kern="1200" dirty="0">
                  <a:solidFill>
                    <a:schemeClr val="accent5">
                      <a:lumMod val="60000"/>
                      <a:lumOff val="40000"/>
                    </a:schemeClr>
                  </a:solidFill>
                </a:rPr>
              </a:br>
              <a:br>
                <a:rPr lang="en-US" sz="2400" kern="1200" dirty="0">
                  <a:solidFill>
                    <a:schemeClr val="accent4">
                      <a:lumMod val="60000"/>
                      <a:lumOff val="40000"/>
                    </a:schemeClr>
                  </a:solidFill>
                </a:rPr>
              </a:br>
              <a:br>
                <a:rPr lang="en-US" sz="2400" kern="1200" dirty="0"/>
              </a:br>
              <a:br>
                <a:rPr lang="en-US" sz="2400" kern="1200" dirty="0"/>
              </a:br>
              <a:br>
                <a:rPr lang="en-US" sz="2400" kern="1200" dirty="0"/>
              </a:br>
              <a:br>
                <a:rPr lang="en-US" sz="2400" kern="1200" dirty="0"/>
              </a:br>
              <a:br>
                <a:rPr lang="en-US" sz="2400" kern="1200" dirty="0"/>
              </a:br>
              <a:br>
                <a:rPr lang="en-US" sz="2400" kern="1200" dirty="0"/>
              </a:br>
              <a:br>
                <a:rPr lang="en-US" sz="2400" kern="1200" dirty="0"/>
              </a:br>
              <a:br>
                <a:rPr lang="en-US" sz="2400" kern="1200" dirty="0"/>
              </a:br>
              <a:br>
                <a:rPr lang="en-US" sz="2400" kern="1200" dirty="0"/>
              </a:br>
              <a:br>
                <a:rPr lang="en-US" sz="2400" kern="1200" dirty="0"/>
              </a:br>
              <a:br>
                <a:rPr lang="en-US" sz="2400" kern="1200" dirty="0"/>
              </a:br>
              <a:endParaRPr lang="en-US" sz="2400" kern="1200" dirty="0"/>
            </a:p>
          </p:txBody>
        </p:sp>
      </p:grpSp>
    </p:spTree>
    <p:extLst>
      <p:ext uri="{BB962C8B-B14F-4D97-AF65-F5344CB8AC3E}">
        <p14:creationId xmlns:p14="http://schemas.microsoft.com/office/powerpoint/2010/main" val="3192663890"/>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62895" y="158296"/>
            <a:ext cx="9376455"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algn="l"/>
            <a:r>
              <a:rPr lang="en-US" sz="2800" dirty="0">
                <a:solidFill>
                  <a:schemeClr val="tx1">
                    <a:lumMod val="95000"/>
                    <a:lumOff val="5000"/>
                  </a:schemeClr>
                </a:solidFill>
              </a:rPr>
              <a:t>Plan of Care: Patient Education</a:t>
            </a:r>
          </a:p>
        </p:txBody>
      </p:sp>
      <p:sp>
        <p:nvSpPr>
          <p:cNvPr id="5" name="Rectangle 4"/>
          <p:cNvSpPr/>
          <p:nvPr/>
        </p:nvSpPr>
        <p:spPr>
          <a:xfrm>
            <a:off x="1138238" y="814037"/>
            <a:ext cx="9124950" cy="927677"/>
          </a:xfrm>
          <a:prstGeom prst="rect">
            <a:avLst/>
          </a:prstGeom>
        </p:spPr>
        <p:style>
          <a:lnRef idx="2">
            <a:schemeClr val="accent5"/>
          </a:lnRef>
          <a:fillRef idx="1">
            <a:schemeClr val="lt1"/>
          </a:fillRef>
          <a:effectRef idx="0">
            <a:schemeClr val="accent5"/>
          </a:effectRef>
          <a:fontRef idx="minor">
            <a:schemeClr val="dk1"/>
          </a:fontRef>
        </p:style>
        <p:txBody>
          <a:bodyPr spcFirstLastPara="0" vert="horz" wrap="square" lIns="78232" tIns="44704" rIns="78232" bIns="44704" numCol="1" spcCol="1270" anchor="ctr" anchorCtr="0">
            <a:noAutofit/>
          </a:bodyPr>
          <a:lstStyle/>
          <a:p>
            <a:pPr lvl="0" algn="ctr" defTabSz="488950" rtl="0">
              <a:lnSpc>
                <a:spcPct val="90000"/>
              </a:lnSpc>
              <a:spcBef>
                <a:spcPct val="0"/>
              </a:spcBef>
              <a:spcAft>
                <a:spcPct val="35000"/>
              </a:spcAft>
            </a:pPr>
            <a:r>
              <a:rPr lang="en-US" sz="2800" kern="1200" dirty="0">
                <a:solidFill>
                  <a:schemeClr val="accent5">
                    <a:lumMod val="60000"/>
                    <a:lumOff val="40000"/>
                  </a:schemeClr>
                </a:solidFill>
              </a:rPr>
              <a:t>What are </a:t>
            </a:r>
            <a:r>
              <a:rPr lang="en-US" sz="2800" b="1" dirty="0">
                <a:solidFill>
                  <a:srgbClr val="6CA62C"/>
                </a:solidFill>
              </a:rPr>
              <a:t>3</a:t>
            </a:r>
            <a:r>
              <a:rPr lang="en-US" sz="2800" kern="1200" dirty="0">
                <a:solidFill>
                  <a:schemeClr val="accent5">
                    <a:lumMod val="60000"/>
                    <a:lumOff val="40000"/>
                  </a:schemeClr>
                </a:solidFill>
              </a:rPr>
              <a:t> signs/symptoms patient should report to PCP/CM as soon as possib</a:t>
            </a:r>
            <a:r>
              <a:rPr lang="en-US" sz="2400" kern="1200" dirty="0">
                <a:solidFill>
                  <a:schemeClr val="accent5">
                    <a:lumMod val="60000"/>
                    <a:lumOff val="40000"/>
                  </a:schemeClr>
                </a:solidFill>
              </a:rPr>
              <a:t>le</a:t>
            </a:r>
            <a:r>
              <a:rPr lang="en-US" sz="2400" kern="1200" dirty="0"/>
              <a:t>:</a:t>
            </a:r>
          </a:p>
        </p:txBody>
      </p:sp>
      <p:graphicFrame>
        <p:nvGraphicFramePr>
          <p:cNvPr id="6" name="Diagram 5"/>
          <p:cNvGraphicFramePr/>
          <p:nvPr>
            <p:extLst>
              <p:ext uri="{D42A27DB-BD31-4B8C-83A1-F6EECF244321}">
                <p14:modId xmlns:p14="http://schemas.microsoft.com/office/powerpoint/2010/main" val="2642431083"/>
              </p:ext>
            </p:extLst>
          </p:nvPr>
        </p:nvGraphicFramePr>
        <p:xfrm>
          <a:off x="1585913" y="1741714"/>
          <a:ext cx="8229600" cy="4223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7527231"/>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62895" y="158296"/>
            <a:ext cx="9376455" cy="476245"/>
          </a:xfrm>
          <a:prstGeom prst="rect">
            <a:avLst/>
          </a:prstGeom>
        </p:spPr>
        <p:txBody>
          <a:bodyPr vert="horz" lIns="0" tIns="0" rIns="0" bIns="0" rtlCol="0" anchor="t" anchorCtr="0">
            <a:noAutofit/>
          </a:bodyPr>
          <a:lstStyle>
            <a:lvl1pPr algn="r" defTabSz="457200" rtl="0" eaLnBrk="1" latinLnBrk="0" hangingPunct="1">
              <a:spcBef>
                <a:spcPct val="0"/>
              </a:spcBef>
              <a:buNone/>
              <a:defRPr sz="2400" b="0" i="0" kern="1200">
                <a:solidFill>
                  <a:srgbClr val="A6A6A6"/>
                </a:solidFill>
                <a:latin typeface="+mn-lt"/>
                <a:ea typeface="+mj-ea"/>
                <a:cs typeface="Raleway Light"/>
              </a:defRPr>
            </a:lvl1pPr>
          </a:lstStyle>
          <a:p>
            <a:pPr algn="l"/>
            <a:r>
              <a:rPr lang="en-US" sz="2800" dirty="0">
                <a:solidFill>
                  <a:schemeClr val="tx1">
                    <a:lumMod val="95000"/>
                    <a:lumOff val="5000"/>
                  </a:schemeClr>
                </a:solidFill>
              </a:rPr>
              <a:t>Immediate Plan of Care:</a:t>
            </a:r>
          </a:p>
        </p:txBody>
      </p:sp>
      <p:grpSp>
        <p:nvGrpSpPr>
          <p:cNvPr id="5" name="Group 4"/>
          <p:cNvGrpSpPr/>
          <p:nvPr/>
        </p:nvGrpSpPr>
        <p:grpSpPr>
          <a:xfrm>
            <a:off x="542925" y="802667"/>
            <a:ext cx="10801350" cy="5252665"/>
            <a:chOff x="0" y="2567"/>
            <a:chExt cx="8610600" cy="5252665"/>
          </a:xfrm>
        </p:grpSpPr>
        <p:sp>
          <p:nvSpPr>
            <p:cNvPr id="6" name="Rounded Rectangle 5"/>
            <p:cNvSpPr/>
            <p:nvPr/>
          </p:nvSpPr>
          <p:spPr>
            <a:xfrm>
              <a:off x="0" y="2567"/>
              <a:ext cx="8610600" cy="5252665"/>
            </a:xfrm>
            <a:prstGeom prst="roundRect">
              <a:avLst/>
            </a:prstGeom>
            <a:ln>
              <a:solidFill>
                <a:srgbClr val="0070C0"/>
              </a:solidFill>
            </a:ln>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7" name="Rounded Rectangle 4"/>
            <p:cNvSpPr/>
            <p:nvPr/>
          </p:nvSpPr>
          <p:spPr>
            <a:xfrm>
              <a:off x="256414" y="258981"/>
              <a:ext cx="8097772" cy="4739837"/>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endParaRPr lang="en-US" sz="1800" kern="1200" dirty="0"/>
            </a:p>
            <a:p>
              <a:pPr lvl="0" algn="l" defTabSz="800100" rtl="0">
                <a:lnSpc>
                  <a:spcPct val="90000"/>
                </a:lnSpc>
                <a:spcBef>
                  <a:spcPct val="0"/>
                </a:spcBef>
                <a:spcAft>
                  <a:spcPct val="35000"/>
                </a:spcAft>
              </a:pPr>
              <a:endParaRPr lang="en-US" dirty="0"/>
            </a:p>
            <a:p>
              <a:pPr lvl="0" algn="l" defTabSz="800100" rtl="0">
                <a:lnSpc>
                  <a:spcPct val="90000"/>
                </a:lnSpc>
                <a:spcBef>
                  <a:spcPct val="0"/>
                </a:spcBef>
                <a:spcAft>
                  <a:spcPct val="35000"/>
                </a:spcAft>
              </a:pPr>
              <a:endParaRPr lang="en-US" sz="1800" kern="1200" dirty="0"/>
            </a:p>
            <a:p>
              <a:pPr lvl="0" algn="l" defTabSz="800100" rtl="0">
                <a:lnSpc>
                  <a:spcPct val="90000"/>
                </a:lnSpc>
                <a:spcBef>
                  <a:spcPct val="0"/>
                </a:spcBef>
                <a:spcAft>
                  <a:spcPct val="35000"/>
                </a:spcAft>
              </a:pPr>
              <a:endParaRPr lang="en-US" dirty="0"/>
            </a:p>
            <a:p>
              <a:pPr lvl="0" algn="l" defTabSz="800100" rtl="0">
                <a:lnSpc>
                  <a:spcPct val="90000"/>
                </a:lnSpc>
                <a:spcBef>
                  <a:spcPct val="0"/>
                </a:spcBef>
                <a:spcAft>
                  <a:spcPct val="35000"/>
                </a:spcAft>
              </a:pPr>
              <a:endParaRPr lang="en-US" sz="1800" kern="1200" dirty="0"/>
            </a:p>
            <a:p>
              <a:pPr lvl="0" algn="l" defTabSz="800100" rtl="0">
                <a:lnSpc>
                  <a:spcPct val="90000"/>
                </a:lnSpc>
                <a:spcBef>
                  <a:spcPct val="0"/>
                </a:spcBef>
                <a:spcAft>
                  <a:spcPct val="35000"/>
                </a:spcAft>
              </a:pPr>
              <a:endParaRPr lang="en-US" dirty="0"/>
            </a:p>
            <a:p>
              <a:pPr lvl="0" algn="l" defTabSz="800100" rtl="0">
                <a:lnSpc>
                  <a:spcPct val="90000"/>
                </a:lnSpc>
                <a:spcBef>
                  <a:spcPct val="0"/>
                </a:spcBef>
                <a:spcAft>
                  <a:spcPct val="35000"/>
                </a:spcAft>
              </a:pPr>
              <a:endParaRPr lang="en-US" sz="1800" kern="1200" dirty="0"/>
            </a:p>
            <a:p>
              <a:pPr lvl="0" algn="l" defTabSz="800100" rtl="0">
                <a:lnSpc>
                  <a:spcPct val="90000"/>
                </a:lnSpc>
                <a:spcBef>
                  <a:spcPct val="0"/>
                </a:spcBef>
                <a:spcAft>
                  <a:spcPct val="35000"/>
                </a:spcAft>
              </a:pPr>
              <a:r>
                <a:rPr lang="en-US" sz="1800" kern="1200" dirty="0"/>
                <a:t>What is your immediate plan for this patient? </a:t>
              </a:r>
              <a:r>
                <a:rPr lang="en-US" dirty="0">
                  <a:solidFill>
                    <a:schemeClr val="accent5">
                      <a:lumMod val="60000"/>
                      <a:lumOff val="40000"/>
                    </a:schemeClr>
                  </a:solidFill>
                </a:rPr>
                <a:t> </a:t>
              </a:r>
            </a:p>
            <a:p>
              <a:pPr lvl="0" algn="l" defTabSz="800100" rtl="0">
                <a:lnSpc>
                  <a:spcPct val="90000"/>
                </a:lnSpc>
                <a:spcBef>
                  <a:spcPct val="0"/>
                </a:spcBef>
                <a:spcAft>
                  <a:spcPct val="35000"/>
                </a:spcAft>
              </a:pPr>
              <a:r>
                <a:rPr lang="en-US" sz="1800" kern="1200" dirty="0">
                  <a:solidFill>
                    <a:schemeClr val="accent5">
                      <a:lumMod val="60000"/>
                      <a:lumOff val="40000"/>
                    </a:schemeClr>
                  </a:solidFill>
                </a:rPr>
                <a:t>Since this has become an oncology issue, my concerns/plans are that he keep all appointments, calling his medical team so they call me if there is a lapse in care. Calling </a:t>
              </a:r>
              <a:r>
                <a:rPr lang="en-US" sz="1800" kern="1200" dirty="0" err="1">
                  <a:solidFill>
                    <a:schemeClr val="accent5">
                      <a:lumMod val="60000"/>
                      <a:lumOff val="40000"/>
                    </a:schemeClr>
                  </a:solidFill>
                </a:rPr>
                <a:t>Kosta</a:t>
              </a:r>
              <a:r>
                <a:rPr lang="en-US" sz="1800" kern="1200" dirty="0">
                  <a:solidFill>
                    <a:schemeClr val="accent5">
                      <a:lumMod val="60000"/>
                      <a:lumOff val="40000"/>
                    </a:schemeClr>
                  </a:solidFill>
                </a:rPr>
                <a:t> and making sure he understands the importance of taking his meds and keeping up appointments, maintaining a calendar. Speaking to mom and telling her if there are any issues with his care, whether it be pharmacy issues, prior </a:t>
              </a:r>
              <a:r>
                <a:rPr lang="en-US" sz="1800" kern="1200" dirty="0" err="1">
                  <a:solidFill>
                    <a:schemeClr val="accent5">
                      <a:lumMod val="60000"/>
                      <a:lumOff val="40000"/>
                    </a:schemeClr>
                  </a:solidFill>
                </a:rPr>
                <a:t>auths</a:t>
              </a:r>
              <a:r>
                <a:rPr lang="en-US" sz="1800" kern="1200" dirty="0">
                  <a:solidFill>
                    <a:schemeClr val="accent5">
                      <a:lumMod val="60000"/>
                      <a:lumOff val="40000"/>
                    </a:schemeClr>
                  </a:solidFill>
                </a:rPr>
                <a:t>, needing medical equipment to call me and I will help them set it up.</a:t>
              </a:r>
            </a:p>
            <a:p>
              <a:pPr lvl="0" algn="l" defTabSz="800100" rtl="0">
                <a:lnSpc>
                  <a:spcPct val="90000"/>
                </a:lnSpc>
                <a:spcBef>
                  <a:spcPct val="0"/>
                </a:spcBef>
                <a:spcAft>
                  <a:spcPct val="35000"/>
                </a:spcAft>
              </a:pPr>
              <a:r>
                <a:rPr lang="en-US" sz="1800" kern="1200" dirty="0">
                  <a:solidFill>
                    <a:schemeClr val="accent5">
                      <a:lumMod val="60000"/>
                      <a:lumOff val="40000"/>
                    </a:schemeClr>
                  </a:solidFill>
                </a:rPr>
                <a:t>Also making sure his mental health at this time is good and that he has minimal anxiety especially with his school work. Keeping communication open with family and medical team as well as with school.</a:t>
              </a:r>
              <a:br>
                <a:rPr lang="en-US" sz="1800" kern="1200" dirty="0">
                  <a:solidFill>
                    <a:schemeClr val="accent2"/>
                  </a:solidFill>
                </a:rPr>
              </a:br>
              <a:br>
                <a:rPr lang="en-US" sz="1200" kern="1200" dirty="0"/>
              </a:br>
              <a:br>
                <a:rPr lang="en-US" sz="1200" kern="1200" dirty="0"/>
              </a:br>
              <a:br>
                <a:rPr lang="en-US" sz="1200" kern="1200" dirty="0"/>
              </a:br>
              <a:br>
                <a:rPr lang="en-US" sz="1200" kern="1200" dirty="0"/>
              </a:br>
              <a:br>
                <a:rPr lang="en-US" sz="1200" kern="1200" dirty="0"/>
              </a:br>
              <a:br>
                <a:rPr lang="en-US" sz="1200" kern="1200" dirty="0"/>
              </a:br>
              <a:br>
                <a:rPr lang="en-US" sz="1200" kern="1200" dirty="0"/>
              </a:br>
              <a:br>
                <a:rPr lang="en-US" sz="1200" kern="1200" dirty="0"/>
              </a:br>
              <a:br>
                <a:rPr lang="en-US" sz="1200" kern="1200" dirty="0"/>
              </a:br>
              <a:br>
                <a:rPr lang="en-US" sz="1200" kern="1200" dirty="0"/>
              </a:br>
              <a:br>
                <a:rPr lang="en-US" sz="1200" kern="1200" dirty="0"/>
              </a:br>
              <a:br>
                <a:rPr lang="en-US" sz="1200" kern="1200" dirty="0"/>
              </a:br>
              <a:br>
                <a:rPr lang="en-US" sz="1200" kern="1200" dirty="0"/>
              </a:br>
              <a:br>
                <a:rPr lang="en-US" sz="1200" kern="1200" dirty="0"/>
              </a:br>
              <a:br>
                <a:rPr lang="en-US" sz="1200" kern="1200" dirty="0"/>
              </a:br>
              <a:br>
                <a:rPr lang="en-US" sz="1200" kern="1200" dirty="0"/>
              </a:br>
              <a:br>
                <a:rPr lang="en-US" sz="1200" kern="1200" dirty="0"/>
              </a:br>
              <a:br>
                <a:rPr lang="en-US" sz="1200" kern="1200" dirty="0"/>
              </a:br>
              <a:br>
                <a:rPr lang="en-US" sz="1200" kern="1200" dirty="0"/>
              </a:br>
              <a:br>
                <a:rPr lang="en-US" sz="1200" kern="1200" dirty="0"/>
              </a:br>
              <a:br>
                <a:rPr lang="en-US" sz="1200" kern="1200" dirty="0"/>
              </a:br>
              <a:br>
                <a:rPr lang="en-US" sz="1200" kern="1200" dirty="0"/>
              </a:br>
              <a:br>
                <a:rPr lang="en-US" sz="1200" kern="1200" dirty="0"/>
              </a:br>
              <a:br>
                <a:rPr lang="en-US" sz="1200" kern="1200" dirty="0"/>
              </a:br>
              <a:br>
                <a:rPr lang="en-US" sz="1200" kern="1200" dirty="0"/>
              </a:br>
              <a:br>
                <a:rPr lang="en-US" sz="1200" kern="1200" dirty="0"/>
              </a:br>
              <a:br>
                <a:rPr lang="en-US" sz="1200" kern="1200" dirty="0"/>
              </a:br>
              <a:endParaRPr lang="en-US" sz="1200" kern="1200" dirty="0"/>
            </a:p>
          </p:txBody>
        </p:sp>
      </p:grpSp>
    </p:spTree>
    <p:extLst>
      <p:ext uri="{BB962C8B-B14F-4D97-AF65-F5344CB8AC3E}">
        <p14:creationId xmlns:p14="http://schemas.microsoft.com/office/powerpoint/2010/main" val="1179257683"/>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B4B4B"/>
      </a:dk2>
      <a:lt2>
        <a:srgbClr val="EBEBEB"/>
      </a:lt2>
      <a:accent1>
        <a:srgbClr val="95D600"/>
      </a:accent1>
      <a:accent2>
        <a:srgbClr val="00A8E1"/>
      </a:accent2>
      <a:accent3>
        <a:srgbClr val="F3E106"/>
      </a:accent3>
      <a:accent4>
        <a:srgbClr val="FF9800"/>
      </a:accent4>
      <a:accent5>
        <a:srgbClr val="255CB8"/>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6350" cmpd="sng">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757E4BD93644A409C38A6588E92A01E" ma:contentTypeVersion="0" ma:contentTypeDescription="Create a new document." ma:contentTypeScope="" ma:versionID="f8e109f000757f111a75724a9ae9ff17">
  <xsd:schema xmlns:xsd="http://www.w3.org/2001/XMLSchema" xmlns:xs="http://www.w3.org/2001/XMLSchema" xmlns:p="http://schemas.microsoft.com/office/2006/metadata/properties" targetNamespace="http://schemas.microsoft.com/office/2006/metadata/properties" ma:root="true" ma:fieldsID="abc59ee2edf01cfb808cadb27e045d2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2BC29C-E692-42CD-A70B-E8511C9B8B17}">
  <ds:schemaRefs>
    <ds:schemaRef ds:uri="http://schemas.microsoft.com/office/2006/metadata/properties"/>
    <ds:schemaRef ds:uri="http://schemas.microsoft.com/office/infopath/2007/PartnerControls"/>
    <ds:schemaRef ds:uri="http://schemas.microsoft.com/office/2006/documentManagement/types"/>
    <ds:schemaRef ds:uri="http://www.w3.org/XML/1998/namespace"/>
    <ds:schemaRef ds:uri="http://purl.org/dc/elements/1.1/"/>
    <ds:schemaRef ds:uri="http://purl.org/dc/dcmitype/"/>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4001B2D6-848F-4F3E-9245-66B2D4051D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9909498-333E-4FFC-A72A-DB8AC2E810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2050</TotalTime>
  <Words>768</Words>
  <Application>Microsoft Office PowerPoint</Application>
  <PresentationFormat>Widescreen</PresentationFormat>
  <Paragraphs>75</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Raleway</vt:lpstr>
      <vt:lpstr>Raleway Light</vt:lpstr>
      <vt:lpstr>Raleway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Krista Hill Graphic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Krista Hill</dc:creator>
  <cp:lastModifiedBy>Davis, Gail</cp:lastModifiedBy>
  <cp:revision>112</cp:revision>
  <cp:lastPrinted>2018-03-15T21:03:55Z</cp:lastPrinted>
  <dcterms:created xsi:type="dcterms:W3CDTF">2015-09-02T05:16:52Z</dcterms:created>
  <dcterms:modified xsi:type="dcterms:W3CDTF">2020-06-09T15:13:43Z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0x010100C757E4BD93644A409C38A6588E92A01E</vt:lpwstr>
  </property>
</Properties>
</file>