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bookmarkIdSeed="2">
  <p:sldMasterIdLst>
    <p:sldMasterId id="2147483648" r:id="rId4"/>
  </p:sldMasterIdLst>
  <p:notesMasterIdLst>
    <p:notesMasterId r:id="rId32"/>
  </p:notesMasterIdLst>
  <p:handoutMasterIdLst>
    <p:handoutMasterId r:id="rId33"/>
  </p:handoutMasterIdLst>
  <p:sldIdLst>
    <p:sldId id="430" r:id="rId5"/>
    <p:sldId id="548" r:id="rId6"/>
    <p:sldId id="584" r:id="rId7"/>
    <p:sldId id="616" r:id="rId8"/>
    <p:sldId id="617" r:id="rId9"/>
    <p:sldId id="618" r:id="rId10"/>
    <p:sldId id="619" r:id="rId11"/>
    <p:sldId id="620" r:id="rId12"/>
    <p:sldId id="621" r:id="rId13"/>
    <p:sldId id="622" r:id="rId14"/>
    <p:sldId id="565" r:id="rId15"/>
    <p:sldId id="611" r:id="rId16"/>
    <p:sldId id="612" r:id="rId17"/>
    <p:sldId id="589" r:id="rId18"/>
    <p:sldId id="590" r:id="rId19"/>
    <p:sldId id="567" r:id="rId20"/>
    <p:sldId id="596" r:id="rId21"/>
    <p:sldId id="623" r:id="rId22"/>
    <p:sldId id="615" r:id="rId23"/>
    <p:sldId id="624" r:id="rId24"/>
    <p:sldId id="597" r:id="rId25"/>
    <p:sldId id="598" r:id="rId26"/>
    <p:sldId id="595" r:id="rId27"/>
    <p:sldId id="591" r:id="rId28"/>
    <p:sldId id="592" r:id="rId29"/>
    <p:sldId id="593" r:id="rId30"/>
    <p:sldId id="594" r:id="rId31"/>
  </p:sldIdLst>
  <p:sldSz cx="12192000" cy="6858000"/>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egan Burns" initials="Megan" lastIdx="62" clrIdx="0"/>
  <p:cmAuthor id="1" name="Margaret Houy" initials="MH" lastIdx="13" clrIdx="1"/>
  <p:cmAuthor id="2" name="Michael Bailit" initials="MB" lastIdx="247" clrIdx="2"/>
  <p:cmAuthor id="3" name="Veltri, Victoria" initials="VV" lastIdx="22" clrIdx="3"/>
  <p:cmAuthor id="4" name="Fontanella, Demian" initials="FD" lastIdx="11" clrIdx="4"/>
  <p:cmAuthor id="5" name="Justine Zayhowski" initials="JZ" lastIdx="9" clrIdx="5">
    <p:extLst>
      <p:ext uri="{19B8F6BF-5375-455C-9EA6-DF929625EA0E}">
        <p15:presenceInfo xmlns:p15="http://schemas.microsoft.com/office/powerpoint/2012/main" userId="S-1-12-1-595055507-1315351311-468546182-131382510" providerId="AD"/>
      </p:ext>
    </p:extLst>
  </p:cmAuthor>
  <p:cmAuthor id="6" name="Justine Zayhowski" initials="JZ [2]" lastIdx="18" clrIdx="6">
    <p:extLst>
      <p:ext uri="{19B8F6BF-5375-455C-9EA6-DF929625EA0E}">
        <p15:presenceInfo xmlns:p15="http://schemas.microsoft.com/office/powerpoint/2012/main" userId="S::jzayhowski@bailit-health.com::2377d393-ab0f-4e66-8672-ed1beebcd407" providerId="AD"/>
      </p:ext>
    </p:extLst>
  </p:cmAuthor>
  <p:cmAuthor id="7" name="Morales, Deborah (OHHS)" initials="MD(" lastIdx="7" clrIdx="7">
    <p:extLst>
      <p:ext uri="{19B8F6BF-5375-455C-9EA6-DF929625EA0E}">
        <p15:presenceInfo xmlns:p15="http://schemas.microsoft.com/office/powerpoint/2012/main" userId="S::Deborah.Morales@ohhs.ri.gov::c729621f-d9b6-43d8-90ce-30732ac50da8" providerId="AD"/>
      </p:ext>
    </p:extLst>
  </p:cmAuthor>
  <p:cmAuthor id="8" name="LaFontant, Rebekah (OHHS)" initials="LR(" lastIdx="1" clrIdx="8">
    <p:extLst>
      <p:ext uri="{19B8F6BF-5375-455C-9EA6-DF929625EA0E}">
        <p15:presenceInfo xmlns:p15="http://schemas.microsoft.com/office/powerpoint/2012/main" userId="S::rebekah.lafontant@ohhs.ri.gov::187714a4af442456" providerId="AD"/>
      </p:ext>
    </p:extLst>
  </p:cmAuthor>
  <p:cmAuthor id="9" name="Deepti Kanneganti" initials="DK" lastIdx="4" clrIdx="9">
    <p:extLst>
      <p:ext uri="{19B8F6BF-5375-455C-9EA6-DF929625EA0E}">
        <p15:presenceInfo xmlns:p15="http://schemas.microsoft.com/office/powerpoint/2012/main" userId="Deepti Kanneganti" providerId="None"/>
      </p:ext>
    </p:extLst>
  </p:cmAuthor>
  <p:cmAuthor id="10" name="Deepti" initials="D" lastIdx="24" clrIdx="10">
    <p:extLst>
      <p:ext uri="{19B8F6BF-5375-455C-9EA6-DF929625EA0E}">
        <p15:presenceInfo xmlns:p15="http://schemas.microsoft.com/office/powerpoint/2012/main" userId="Deepti" providerId="None"/>
      </p:ext>
    </p:extLst>
  </p:cmAuthor>
  <p:cmAuthor id="11" name="Michael" initials="M" lastIdx="3" clrIdx="11">
    <p:extLst>
      <p:ext uri="{19B8F6BF-5375-455C-9EA6-DF929625EA0E}">
        <p15:presenceInfo xmlns:p15="http://schemas.microsoft.com/office/powerpoint/2012/main" userId="S::mbailit@bailit-health.com::6e5c4604-85bf-41ef-8e97-4724b7d56589" providerId="AD"/>
      </p:ext>
    </p:extLst>
  </p:cmAuthor>
  <p:cmAuthor id="12" name="Deepti Kanneganti" initials="DK [2]" lastIdx="111" clrIdx="12">
    <p:extLst>
      <p:ext uri="{19B8F6BF-5375-455C-9EA6-DF929625EA0E}">
        <p15:presenceInfo xmlns:p15="http://schemas.microsoft.com/office/powerpoint/2012/main" userId="S::DKanneganti@bailit-health.com::b73d4027-7210-4d24-a644-944b43c9971f" providerId="AD"/>
      </p:ext>
    </p:extLst>
  </p:cmAuthor>
  <p:cmAuthor id="13" name="King, Olivia (BHDDH)" initials="KO(" lastIdx="22" clrIdx="13">
    <p:extLst>
      <p:ext uri="{19B8F6BF-5375-455C-9EA6-DF929625EA0E}">
        <p15:presenceInfo xmlns:p15="http://schemas.microsoft.com/office/powerpoint/2012/main" userId="S::Olivia.King@bhddh.ri.gov::3134b766-7a3c-4549-9a71-939daa2bee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042F63"/>
    <a:srgbClr val="25325B"/>
    <a:srgbClr val="0069A7"/>
    <a:srgbClr val="486176"/>
    <a:srgbClr val="5983AA"/>
    <a:srgbClr val="898989"/>
    <a:srgbClr val="A6A6A6"/>
    <a:srgbClr val="344553"/>
    <a:srgbClr val="864A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B13E92-0F4A-43A0-AE4A-3B9CCB78D4C4}" v="210" dt="2021-05-17T22:36:39.8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9" autoAdjust="0"/>
    <p:restoredTop sz="93792" autoAdjust="0"/>
  </p:normalViewPr>
  <p:slideViewPr>
    <p:cSldViewPr snapToGrid="0">
      <p:cViewPr varScale="1">
        <p:scale>
          <a:sx n="52" d="100"/>
          <a:sy n="52" d="100"/>
        </p:scale>
        <p:origin x="114" y="858"/>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ailit" userId="6e5c4604-85bf-41ef-8e97-4724b7d56589" providerId="ADAL" clId="{7ED17927-0D65-4D43-874B-772FE2E892E7}"/>
    <pc:docChg chg="custSel">
      <pc:chgData name="Michael Bailit" userId="6e5c4604-85bf-41ef-8e97-4724b7d56589" providerId="ADAL" clId="{7ED17927-0D65-4D43-874B-772FE2E892E7}" dt="2021-05-18T01:25:08.774" v="0" actId="1589"/>
      <pc:docMkLst>
        <pc:docMk/>
      </pc:docMkLst>
      <pc:sldChg chg="addCm">
        <pc:chgData name="Michael Bailit" userId="6e5c4604-85bf-41ef-8e97-4724b7d56589" providerId="ADAL" clId="{7ED17927-0D65-4D43-874B-772FE2E892E7}" dt="2021-05-18T01:25:08.774" v="0" actId="1589"/>
        <pc:sldMkLst>
          <pc:docMk/>
          <pc:sldMk cId="2107607380" sldId="615"/>
        </pc:sldMkLst>
      </pc:sldChg>
    </pc:docChg>
  </pc:docChgLst>
  <pc:docChgLst>
    <pc:chgData name="Deepti Kanneganti" userId="b73d4027-7210-4d24-a644-944b43c9971f" providerId="ADAL" clId="{11B13E92-0F4A-43A0-AE4A-3B9CCB78D4C4}"/>
    <pc:docChg chg="undo custSel addSld delSld modSld">
      <pc:chgData name="Deepti Kanneganti" userId="b73d4027-7210-4d24-a644-944b43c9971f" providerId="ADAL" clId="{11B13E92-0F4A-43A0-AE4A-3B9CCB78D4C4}" dt="2021-05-21T18:30:43.811" v="7991" actId="20577"/>
      <pc:docMkLst>
        <pc:docMk/>
      </pc:docMkLst>
      <pc:sldChg chg="modSp mod">
        <pc:chgData name="Deepti Kanneganti" userId="b73d4027-7210-4d24-a644-944b43c9971f" providerId="ADAL" clId="{11B13E92-0F4A-43A0-AE4A-3B9CCB78D4C4}" dt="2021-05-14T20:28:52.038" v="2991" actId="20577"/>
        <pc:sldMkLst>
          <pc:docMk/>
          <pc:sldMk cId="2421123062" sldId="430"/>
        </pc:sldMkLst>
        <pc:spChg chg="mod">
          <ac:chgData name="Deepti Kanneganti" userId="b73d4027-7210-4d24-a644-944b43c9971f" providerId="ADAL" clId="{11B13E92-0F4A-43A0-AE4A-3B9CCB78D4C4}" dt="2021-05-14T20:28:52.038" v="2991" actId="20577"/>
          <ac:spMkLst>
            <pc:docMk/>
            <pc:sldMk cId="2421123062" sldId="430"/>
            <ac:spMk id="4" creationId="{00000000-0000-0000-0000-000000000000}"/>
          </ac:spMkLst>
        </pc:spChg>
      </pc:sldChg>
      <pc:sldChg chg="modSp mod">
        <pc:chgData name="Deepti Kanneganti" userId="b73d4027-7210-4d24-a644-944b43c9971f" providerId="ADAL" clId="{11B13E92-0F4A-43A0-AE4A-3B9CCB78D4C4}" dt="2021-05-14T20:29:05.837" v="3013" actId="20577"/>
        <pc:sldMkLst>
          <pc:docMk/>
          <pc:sldMk cId="3550659808" sldId="548"/>
        </pc:sldMkLst>
        <pc:spChg chg="mod">
          <ac:chgData name="Deepti Kanneganti" userId="b73d4027-7210-4d24-a644-944b43c9971f" providerId="ADAL" clId="{11B13E92-0F4A-43A0-AE4A-3B9CCB78D4C4}" dt="2021-05-14T20:29:05.837" v="3013" actId="20577"/>
          <ac:spMkLst>
            <pc:docMk/>
            <pc:sldMk cId="3550659808" sldId="548"/>
            <ac:spMk id="3" creationId="{D7C063F1-F9C8-4761-AF14-5AC95151CE14}"/>
          </ac:spMkLst>
        </pc:spChg>
      </pc:sldChg>
      <pc:sldChg chg="modSp mod">
        <pc:chgData name="Deepti Kanneganti" userId="b73d4027-7210-4d24-a644-944b43c9971f" providerId="ADAL" clId="{11B13E92-0F4A-43A0-AE4A-3B9CCB78D4C4}" dt="2021-05-14T20:29:12.412" v="3014"/>
        <pc:sldMkLst>
          <pc:docMk/>
          <pc:sldMk cId="1538883266" sldId="584"/>
        </pc:sldMkLst>
        <pc:spChg chg="mod">
          <ac:chgData name="Deepti Kanneganti" userId="b73d4027-7210-4d24-a644-944b43c9971f" providerId="ADAL" clId="{11B13E92-0F4A-43A0-AE4A-3B9CCB78D4C4}" dt="2021-05-14T20:29:12.412" v="3014"/>
          <ac:spMkLst>
            <pc:docMk/>
            <pc:sldMk cId="1538883266" sldId="584"/>
            <ac:spMk id="5" creationId="{78EAE007-A935-4A89-AB69-FF825F88CEC3}"/>
          </ac:spMkLst>
        </pc:spChg>
      </pc:sldChg>
      <pc:sldChg chg="del">
        <pc:chgData name="Deepti Kanneganti" userId="b73d4027-7210-4d24-a644-944b43c9971f" providerId="ADAL" clId="{11B13E92-0F4A-43A0-AE4A-3B9CCB78D4C4}" dt="2021-05-07T01:07:48.865" v="365" actId="47"/>
        <pc:sldMkLst>
          <pc:docMk/>
          <pc:sldMk cId="3166287367" sldId="585"/>
        </pc:sldMkLst>
      </pc:sldChg>
      <pc:sldChg chg="modSp del mod">
        <pc:chgData name="Deepti Kanneganti" userId="b73d4027-7210-4d24-a644-944b43c9971f" providerId="ADAL" clId="{11B13E92-0F4A-43A0-AE4A-3B9CCB78D4C4}" dt="2021-05-07T01:07:48.865" v="365" actId="47"/>
        <pc:sldMkLst>
          <pc:docMk/>
          <pc:sldMk cId="462337529" sldId="586"/>
        </pc:sldMkLst>
        <pc:spChg chg="mod">
          <ac:chgData name="Deepti Kanneganti" userId="b73d4027-7210-4d24-a644-944b43c9971f" providerId="ADAL" clId="{11B13E92-0F4A-43A0-AE4A-3B9CCB78D4C4}" dt="2021-05-07T01:06:42.550" v="227" actId="1036"/>
          <ac:spMkLst>
            <pc:docMk/>
            <pc:sldMk cId="462337529" sldId="586"/>
            <ac:spMk id="6" creationId="{0ED7CF3F-512F-462E-B73F-EE0C6209332D}"/>
          </ac:spMkLst>
        </pc:spChg>
      </pc:sldChg>
      <pc:sldChg chg="del">
        <pc:chgData name="Deepti Kanneganti" userId="b73d4027-7210-4d24-a644-944b43c9971f" providerId="ADAL" clId="{11B13E92-0F4A-43A0-AE4A-3B9CCB78D4C4}" dt="2021-05-07T01:07:48.865" v="365" actId="47"/>
        <pc:sldMkLst>
          <pc:docMk/>
          <pc:sldMk cId="4232011502" sldId="587"/>
        </pc:sldMkLst>
      </pc:sldChg>
      <pc:sldChg chg="del">
        <pc:chgData name="Deepti Kanneganti" userId="b73d4027-7210-4d24-a644-944b43c9971f" providerId="ADAL" clId="{11B13E92-0F4A-43A0-AE4A-3B9CCB78D4C4}" dt="2021-05-07T01:07:48.865" v="365" actId="47"/>
        <pc:sldMkLst>
          <pc:docMk/>
          <pc:sldMk cId="3136113338" sldId="588"/>
        </pc:sldMkLst>
      </pc:sldChg>
      <pc:sldChg chg="modSp mod delCm">
        <pc:chgData name="Deepti Kanneganti" userId="b73d4027-7210-4d24-a644-944b43c9971f" providerId="ADAL" clId="{11B13E92-0F4A-43A0-AE4A-3B9CCB78D4C4}" dt="2021-05-17T22:23:51.588" v="7436" actId="1592"/>
        <pc:sldMkLst>
          <pc:docMk/>
          <pc:sldMk cId="765051149" sldId="589"/>
        </pc:sldMkLst>
        <pc:graphicFrameChg chg="mod modGraphic">
          <ac:chgData name="Deepti Kanneganti" userId="b73d4027-7210-4d24-a644-944b43c9971f" providerId="ADAL" clId="{11B13E92-0F4A-43A0-AE4A-3B9CCB78D4C4}" dt="2021-05-17T22:23:49.161" v="7435" actId="20577"/>
          <ac:graphicFrameMkLst>
            <pc:docMk/>
            <pc:sldMk cId="765051149" sldId="589"/>
            <ac:graphicFrameMk id="3" creationId="{A51754A8-FED4-4945-A063-239D87359DA1}"/>
          </ac:graphicFrameMkLst>
        </pc:graphicFrameChg>
      </pc:sldChg>
      <pc:sldChg chg="modSp mod">
        <pc:chgData name="Deepti Kanneganti" userId="b73d4027-7210-4d24-a644-944b43c9971f" providerId="ADAL" clId="{11B13E92-0F4A-43A0-AE4A-3B9CCB78D4C4}" dt="2021-05-07T01:17:25.372" v="1368" actId="20577"/>
        <pc:sldMkLst>
          <pc:docMk/>
          <pc:sldMk cId="3533825104" sldId="590"/>
        </pc:sldMkLst>
        <pc:spChg chg="mod">
          <ac:chgData name="Deepti Kanneganti" userId="b73d4027-7210-4d24-a644-944b43c9971f" providerId="ADAL" clId="{11B13E92-0F4A-43A0-AE4A-3B9CCB78D4C4}" dt="2021-05-07T01:17:16.233" v="1362" actId="1038"/>
          <ac:spMkLst>
            <pc:docMk/>
            <pc:sldMk cId="3533825104" sldId="590"/>
            <ac:spMk id="4" creationId="{BE50D1B9-01B1-40CC-81D5-7C5C9138F0B4}"/>
          </ac:spMkLst>
        </pc:spChg>
        <pc:graphicFrameChg chg="modGraphic">
          <ac:chgData name="Deepti Kanneganti" userId="b73d4027-7210-4d24-a644-944b43c9971f" providerId="ADAL" clId="{11B13E92-0F4A-43A0-AE4A-3B9CCB78D4C4}" dt="2021-05-07T01:17:25.372" v="1368" actId="20577"/>
          <ac:graphicFrameMkLst>
            <pc:docMk/>
            <pc:sldMk cId="3533825104" sldId="590"/>
            <ac:graphicFrameMk id="3" creationId="{A51754A8-FED4-4945-A063-239D87359DA1}"/>
          </ac:graphicFrameMkLst>
        </pc:graphicFrameChg>
      </pc:sldChg>
      <pc:sldChg chg="addSp delSp modSp mod addCm delCm modCm chgLayout">
        <pc:chgData name="Deepti Kanneganti" userId="b73d4027-7210-4d24-a644-944b43c9971f" providerId="ADAL" clId="{11B13E92-0F4A-43A0-AE4A-3B9CCB78D4C4}" dt="2021-05-17T22:25:08.188" v="7449" actId="700"/>
        <pc:sldMkLst>
          <pc:docMk/>
          <pc:sldMk cId="2188193825" sldId="596"/>
        </pc:sldMkLst>
        <pc:spChg chg="mod ord">
          <ac:chgData name="Deepti Kanneganti" userId="b73d4027-7210-4d24-a644-944b43c9971f" providerId="ADAL" clId="{11B13E92-0F4A-43A0-AE4A-3B9CCB78D4C4}" dt="2021-05-17T22:25:08.188" v="7449" actId="700"/>
          <ac:spMkLst>
            <pc:docMk/>
            <pc:sldMk cId="2188193825" sldId="596"/>
            <ac:spMk id="2" creationId="{83519B57-AB99-4485-9AFE-82EACE75AC41}"/>
          </ac:spMkLst>
        </pc:spChg>
        <pc:spChg chg="add mod ord">
          <ac:chgData name="Deepti Kanneganti" userId="b73d4027-7210-4d24-a644-944b43c9971f" providerId="ADAL" clId="{11B13E92-0F4A-43A0-AE4A-3B9CCB78D4C4}" dt="2021-05-17T22:25:08.188" v="7449" actId="700"/>
          <ac:spMkLst>
            <pc:docMk/>
            <pc:sldMk cId="2188193825" sldId="596"/>
            <ac:spMk id="4" creationId="{3AC52490-E76B-458C-8015-9390175499A1}"/>
          </ac:spMkLst>
        </pc:spChg>
        <pc:spChg chg="del">
          <ac:chgData name="Deepti Kanneganti" userId="b73d4027-7210-4d24-a644-944b43c9971f" providerId="ADAL" clId="{11B13E92-0F4A-43A0-AE4A-3B9CCB78D4C4}" dt="2021-05-17T22:24:40.323" v="7446" actId="478"/>
          <ac:spMkLst>
            <pc:docMk/>
            <pc:sldMk cId="2188193825" sldId="596"/>
            <ac:spMk id="5" creationId="{C17C9527-7DB7-463E-8942-CFF58CE3267F}"/>
          </ac:spMkLst>
        </pc:spChg>
        <pc:spChg chg="mod ord">
          <ac:chgData name="Deepti Kanneganti" userId="b73d4027-7210-4d24-a644-944b43c9971f" providerId="ADAL" clId="{11B13E92-0F4A-43A0-AE4A-3B9CCB78D4C4}" dt="2021-05-17T22:25:08.188" v="7449" actId="700"/>
          <ac:spMkLst>
            <pc:docMk/>
            <pc:sldMk cId="2188193825" sldId="596"/>
            <ac:spMk id="6" creationId="{2797BA8C-AFB5-4224-AC0E-EA3B12E6BB5E}"/>
          </ac:spMkLst>
        </pc:spChg>
      </pc:sldChg>
      <pc:sldChg chg="addSp delSp modSp mod addCm delCm modCm">
        <pc:chgData name="Deepti Kanneganti" userId="b73d4027-7210-4d24-a644-944b43c9971f" providerId="ADAL" clId="{11B13E92-0F4A-43A0-AE4A-3B9CCB78D4C4}" dt="2021-05-17T22:38:05.443" v="7978" actId="1592"/>
        <pc:sldMkLst>
          <pc:docMk/>
          <pc:sldMk cId="2016904090" sldId="597"/>
        </pc:sldMkLst>
        <pc:spChg chg="add mod">
          <ac:chgData name="Deepti Kanneganti" userId="b73d4027-7210-4d24-a644-944b43c9971f" providerId="ADAL" clId="{11B13E92-0F4A-43A0-AE4A-3B9CCB78D4C4}" dt="2021-05-17T22:24:22.081" v="7441"/>
          <ac:spMkLst>
            <pc:docMk/>
            <pc:sldMk cId="2016904090" sldId="597"/>
            <ac:spMk id="4" creationId="{6ABA6ABE-3451-461A-B962-B4FA42A73C4C}"/>
          </ac:spMkLst>
        </pc:spChg>
        <pc:spChg chg="del mod">
          <ac:chgData name="Deepti Kanneganti" userId="b73d4027-7210-4d24-a644-944b43c9971f" providerId="ADAL" clId="{11B13E92-0F4A-43A0-AE4A-3B9CCB78D4C4}" dt="2021-05-17T22:24:21.037" v="7440" actId="478"/>
          <ac:spMkLst>
            <pc:docMk/>
            <pc:sldMk cId="2016904090" sldId="597"/>
            <ac:spMk id="5" creationId="{C17C9527-7DB7-463E-8942-CFF58CE3267F}"/>
          </ac:spMkLst>
        </pc:spChg>
      </pc:sldChg>
      <pc:sldChg chg="del">
        <pc:chgData name="Deepti Kanneganti" userId="b73d4027-7210-4d24-a644-944b43c9971f" providerId="ADAL" clId="{11B13E92-0F4A-43A0-AE4A-3B9CCB78D4C4}" dt="2021-05-14T20:38:01.470" v="3457" actId="47"/>
        <pc:sldMkLst>
          <pc:docMk/>
          <pc:sldMk cId="1389685051" sldId="599"/>
        </pc:sldMkLst>
      </pc:sldChg>
      <pc:sldChg chg="del">
        <pc:chgData name="Deepti Kanneganti" userId="b73d4027-7210-4d24-a644-944b43c9971f" providerId="ADAL" clId="{11B13E92-0F4A-43A0-AE4A-3B9CCB78D4C4}" dt="2021-05-14T20:38:02.138" v="3458" actId="47"/>
        <pc:sldMkLst>
          <pc:docMk/>
          <pc:sldMk cId="978602004" sldId="600"/>
        </pc:sldMkLst>
      </pc:sldChg>
      <pc:sldChg chg="del">
        <pc:chgData name="Deepti Kanneganti" userId="b73d4027-7210-4d24-a644-944b43c9971f" providerId="ADAL" clId="{11B13E92-0F4A-43A0-AE4A-3B9CCB78D4C4}" dt="2021-05-14T20:38:02.629" v="3459" actId="47"/>
        <pc:sldMkLst>
          <pc:docMk/>
          <pc:sldMk cId="1824514238" sldId="601"/>
        </pc:sldMkLst>
      </pc:sldChg>
      <pc:sldChg chg="del">
        <pc:chgData name="Deepti Kanneganti" userId="b73d4027-7210-4d24-a644-944b43c9971f" providerId="ADAL" clId="{11B13E92-0F4A-43A0-AE4A-3B9CCB78D4C4}" dt="2021-05-14T20:38:03.552" v="3461" actId="47"/>
        <pc:sldMkLst>
          <pc:docMk/>
          <pc:sldMk cId="963765324" sldId="602"/>
        </pc:sldMkLst>
      </pc:sldChg>
      <pc:sldChg chg="del">
        <pc:chgData name="Deepti Kanneganti" userId="b73d4027-7210-4d24-a644-944b43c9971f" providerId="ADAL" clId="{11B13E92-0F4A-43A0-AE4A-3B9CCB78D4C4}" dt="2021-05-14T20:38:04.002" v="3462" actId="47"/>
        <pc:sldMkLst>
          <pc:docMk/>
          <pc:sldMk cId="49944481" sldId="603"/>
        </pc:sldMkLst>
      </pc:sldChg>
      <pc:sldChg chg="del">
        <pc:chgData name="Deepti Kanneganti" userId="b73d4027-7210-4d24-a644-944b43c9971f" providerId="ADAL" clId="{11B13E92-0F4A-43A0-AE4A-3B9CCB78D4C4}" dt="2021-05-14T20:38:04.378" v="3463" actId="47"/>
        <pc:sldMkLst>
          <pc:docMk/>
          <pc:sldMk cId="428971840" sldId="604"/>
        </pc:sldMkLst>
      </pc:sldChg>
      <pc:sldChg chg="del">
        <pc:chgData name="Deepti Kanneganti" userId="b73d4027-7210-4d24-a644-944b43c9971f" providerId="ADAL" clId="{11B13E92-0F4A-43A0-AE4A-3B9CCB78D4C4}" dt="2021-05-14T20:38:04.743" v="3464" actId="47"/>
        <pc:sldMkLst>
          <pc:docMk/>
          <pc:sldMk cId="57227405" sldId="605"/>
        </pc:sldMkLst>
      </pc:sldChg>
      <pc:sldChg chg="del">
        <pc:chgData name="Deepti Kanneganti" userId="b73d4027-7210-4d24-a644-944b43c9971f" providerId="ADAL" clId="{11B13E92-0F4A-43A0-AE4A-3B9CCB78D4C4}" dt="2021-05-14T20:38:05.204" v="3465" actId="47"/>
        <pc:sldMkLst>
          <pc:docMk/>
          <pc:sldMk cId="415362211" sldId="606"/>
        </pc:sldMkLst>
      </pc:sldChg>
      <pc:sldChg chg="del">
        <pc:chgData name="Deepti Kanneganti" userId="b73d4027-7210-4d24-a644-944b43c9971f" providerId="ADAL" clId="{11B13E92-0F4A-43A0-AE4A-3B9CCB78D4C4}" dt="2021-05-14T20:38:05.768" v="3466" actId="47"/>
        <pc:sldMkLst>
          <pc:docMk/>
          <pc:sldMk cId="471353225" sldId="607"/>
        </pc:sldMkLst>
      </pc:sldChg>
      <pc:sldChg chg="del">
        <pc:chgData name="Deepti Kanneganti" userId="b73d4027-7210-4d24-a644-944b43c9971f" providerId="ADAL" clId="{11B13E92-0F4A-43A0-AE4A-3B9CCB78D4C4}" dt="2021-05-14T20:38:06.835" v="3467" actId="47"/>
        <pc:sldMkLst>
          <pc:docMk/>
          <pc:sldMk cId="47612493" sldId="608"/>
        </pc:sldMkLst>
      </pc:sldChg>
      <pc:sldChg chg="del">
        <pc:chgData name="Deepti Kanneganti" userId="b73d4027-7210-4d24-a644-944b43c9971f" providerId="ADAL" clId="{11B13E92-0F4A-43A0-AE4A-3B9CCB78D4C4}" dt="2021-05-14T20:57:07.462" v="6359" actId="47"/>
        <pc:sldMkLst>
          <pc:docMk/>
          <pc:sldMk cId="1020354920" sldId="609"/>
        </pc:sldMkLst>
      </pc:sldChg>
      <pc:sldChg chg="del">
        <pc:chgData name="Deepti Kanneganti" userId="b73d4027-7210-4d24-a644-944b43c9971f" providerId="ADAL" clId="{11B13E92-0F4A-43A0-AE4A-3B9CCB78D4C4}" dt="2021-05-14T20:38:03.070" v="3460" actId="47"/>
        <pc:sldMkLst>
          <pc:docMk/>
          <pc:sldMk cId="1339960395" sldId="610"/>
        </pc:sldMkLst>
      </pc:sldChg>
      <pc:sldChg chg="delSp modSp new mod">
        <pc:chgData name="Deepti Kanneganti" userId="b73d4027-7210-4d24-a644-944b43c9971f" providerId="ADAL" clId="{11B13E92-0F4A-43A0-AE4A-3B9CCB78D4C4}" dt="2021-05-07T01:07:38.761" v="364" actId="20577"/>
        <pc:sldMkLst>
          <pc:docMk/>
          <pc:sldMk cId="3214167606" sldId="611"/>
        </pc:sldMkLst>
        <pc:spChg chg="mod">
          <ac:chgData name="Deepti Kanneganti" userId="b73d4027-7210-4d24-a644-944b43c9971f" providerId="ADAL" clId="{11B13E92-0F4A-43A0-AE4A-3B9CCB78D4C4}" dt="2021-05-07T01:06:01.190" v="55" actId="20577"/>
          <ac:spMkLst>
            <pc:docMk/>
            <pc:sldMk cId="3214167606" sldId="611"/>
            <ac:spMk id="2" creationId="{C075E9C1-93E6-44AE-88DF-CB035530494A}"/>
          </ac:spMkLst>
        </pc:spChg>
        <pc:spChg chg="mod">
          <ac:chgData name="Deepti Kanneganti" userId="b73d4027-7210-4d24-a644-944b43c9971f" providerId="ADAL" clId="{11B13E92-0F4A-43A0-AE4A-3B9CCB78D4C4}" dt="2021-05-07T01:07:38.761" v="364" actId="20577"/>
          <ac:spMkLst>
            <pc:docMk/>
            <pc:sldMk cId="3214167606" sldId="611"/>
            <ac:spMk id="3" creationId="{27FF102A-3087-45A2-9F4E-4E64F5DE06A5}"/>
          </ac:spMkLst>
        </pc:spChg>
        <pc:spChg chg="del">
          <ac:chgData name="Deepti Kanneganti" userId="b73d4027-7210-4d24-a644-944b43c9971f" providerId="ADAL" clId="{11B13E92-0F4A-43A0-AE4A-3B9CCB78D4C4}" dt="2021-05-07T01:05:48.380" v="1" actId="478"/>
          <ac:spMkLst>
            <pc:docMk/>
            <pc:sldMk cId="3214167606" sldId="611"/>
            <ac:spMk id="5" creationId="{278B2565-F6BD-49D4-8CA9-A8FCFBFA7F6B}"/>
          </ac:spMkLst>
        </pc:spChg>
        <pc:spChg chg="del">
          <ac:chgData name="Deepti Kanneganti" userId="b73d4027-7210-4d24-a644-944b43c9971f" providerId="ADAL" clId="{11B13E92-0F4A-43A0-AE4A-3B9CCB78D4C4}" dt="2021-05-07T01:05:48.380" v="1" actId="478"/>
          <ac:spMkLst>
            <pc:docMk/>
            <pc:sldMk cId="3214167606" sldId="611"/>
            <ac:spMk id="6" creationId="{5A2C2049-9B51-496F-93F0-74ED5EAC3A90}"/>
          </ac:spMkLst>
        </pc:spChg>
      </pc:sldChg>
      <pc:sldChg chg="modSp add mod addCm delCm modCm">
        <pc:chgData name="Deepti Kanneganti" userId="b73d4027-7210-4d24-a644-944b43c9971f" providerId="ADAL" clId="{11B13E92-0F4A-43A0-AE4A-3B9CCB78D4C4}" dt="2021-05-21T18:30:43.811" v="7991" actId="20577"/>
        <pc:sldMkLst>
          <pc:docMk/>
          <pc:sldMk cId="35936279" sldId="612"/>
        </pc:sldMkLst>
        <pc:spChg chg="mod">
          <ac:chgData name="Deepti Kanneganti" userId="b73d4027-7210-4d24-a644-944b43c9971f" providerId="ADAL" clId="{11B13E92-0F4A-43A0-AE4A-3B9CCB78D4C4}" dt="2021-05-07T01:08:00.396" v="413" actId="20577"/>
          <ac:spMkLst>
            <pc:docMk/>
            <pc:sldMk cId="35936279" sldId="612"/>
            <ac:spMk id="2" creationId="{C075E9C1-93E6-44AE-88DF-CB035530494A}"/>
          </ac:spMkLst>
        </pc:spChg>
        <pc:spChg chg="mod">
          <ac:chgData name="Deepti Kanneganti" userId="b73d4027-7210-4d24-a644-944b43c9971f" providerId="ADAL" clId="{11B13E92-0F4A-43A0-AE4A-3B9CCB78D4C4}" dt="2021-05-21T18:30:43.811" v="7991" actId="20577"/>
          <ac:spMkLst>
            <pc:docMk/>
            <pc:sldMk cId="35936279" sldId="612"/>
            <ac:spMk id="3" creationId="{27FF102A-3087-45A2-9F4E-4E64F5DE06A5}"/>
          </ac:spMkLst>
        </pc:spChg>
      </pc:sldChg>
      <pc:sldChg chg="delSp modSp new del mod">
        <pc:chgData name="Deepti Kanneganti" userId="b73d4027-7210-4d24-a644-944b43c9971f" providerId="ADAL" clId="{11B13E92-0F4A-43A0-AE4A-3B9CCB78D4C4}" dt="2021-05-14T20:01:17.798" v="1509" actId="47"/>
        <pc:sldMkLst>
          <pc:docMk/>
          <pc:sldMk cId="4073687138" sldId="613"/>
        </pc:sldMkLst>
        <pc:spChg chg="mod">
          <ac:chgData name="Deepti Kanneganti" userId="b73d4027-7210-4d24-a644-944b43c9971f" providerId="ADAL" clId="{11B13E92-0F4A-43A0-AE4A-3B9CCB78D4C4}" dt="2021-05-14T19:59:31.915" v="1404" actId="20577"/>
          <ac:spMkLst>
            <pc:docMk/>
            <pc:sldMk cId="4073687138" sldId="613"/>
            <ac:spMk id="2" creationId="{97FA6DC9-5D7D-4A74-BBF8-F14C78F73B6D}"/>
          </ac:spMkLst>
        </pc:spChg>
        <pc:spChg chg="del">
          <ac:chgData name="Deepti Kanneganti" userId="b73d4027-7210-4d24-a644-944b43c9971f" providerId="ADAL" clId="{11B13E92-0F4A-43A0-AE4A-3B9CCB78D4C4}" dt="2021-05-14T19:59:35.412" v="1405" actId="478"/>
          <ac:spMkLst>
            <pc:docMk/>
            <pc:sldMk cId="4073687138" sldId="613"/>
            <ac:spMk id="5" creationId="{10A33CD2-A410-4ECB-A9A4-7CCDE475742A}"/>
          </ac:spMkLst>
        </pc:spChg>
        <pc:spChg chg="del">
          <ac:chgData name="Deepti Kanneganti" userId="b73d4027-7210-4d24-a644-944b43c9971f" providerId="ADAL" clId="{11B13E92-0F4A-43A0-AE4A-3B9CCB78D4C4}" dt="2021-05-14T19:59:35.412" v="1405" actId="478"/>
          <ac:spMkLst>
            <pc:docMk/>
            <pc:sldMk cId="4073687138" sldId="613"/>
            <ac:spMk id="6" creationId="{DD78127F-325D-4390-9723-F443732B1326}"/>
          </ac:spMkLst>
        </pc:spChg>
      </pc:sldChg>
      <pc:sldChg chg="addSp modSp add del mod addCm delCm modCm chgLayout">
        <pc:chgData name="Deepti Kanneganti" userId="b73d4027-7210-4d24-a644-944b43c9971f" providerId="ADAL" clId="{11B13E92-0F4A-43A0-AE4A-3B9CCB78D4C4}" dt="2021-05-14T20:26:49.760" v="2935" actId="47"/>
        <pc:sldMkLst>
          <pc:docMk/>
          <pc:sldMk cId="691975865" sldId="614"/>
        </pc:sldMkLst>
        <pc:spChg chg="mod ord">
          <ac:chgData name="Deepti Kanneganti" userId="b73d4027-7210-4d24-a644-944b43c9971f" providerId="ADAL" clId="{11B13E92-0F4A-43A0-AE4A-3B9CCB78D4C4}" dt="2021-05-14T20:06:49.881" v="2001" actId="700"/>
          <ac:spMkLst>
            <pc:docMk/>
            <pc:sldMk cId="691975865" sldId="614"/>
            <ac:spMk id="2" creationId="{83519B57-AB99-4485-9AFE-82EACE75AC41}"/>
          </ac:spMkLst>
        </pc:spChg>
        <pc:spChg chg="mod ord">
          <ac:chgData name="Deepti Kanneganti" userId="b73d4027-7210-4d24-a644-944b43c9971f" providerId="ADAL" clId="{11B13E92-0F4A-43A0-AE4A-3B9CCB78D4C4}" dt="2021-05-14T20:06:49.881" v="2001" actId="700"/>
          <ac:spMkLst>
            <pc:docMk/>
            <pc:sldMk cId="691975865" sldId="614"/>
            <ac:spMk id="5" creationId="{C17C9527-7DB7-463E-8942-CFF58CE3267F}"/>
          </ac:spMkLst>
        </pc:spChg>
        <pc:spChg chg="mod ord">
          <ac:chgData name="Deepti Kanneganti" userId="b73d4027-7210-4d24-a644-944b43c9971f" providerId="ADAL" clId="{11B13E92-0F4A-43A0-AE4A-3B9CCB78D4C4}" dt="2021-05-14T20:06:49.881" v="2001" actId="700"/>
          <ac:spMkLst>
            <pc:docMk/>
            <pc:sldMk cId="691975865" sldId="614"/>
            <ac:spMk id="6" creationId="{2797BA8C-AFB5-4224-AC0E-EA3B12E6BB5E}"/>
          </ac:spMkLst>
        </pc:spChg>
        <pc:graphicFrameChg chg="add mod modGraphic">
          <ac:chgData name="Deepti Kanneganti" userId="b73d4027-7210-4d24-a644-944b43c9971f" providerId="ADAL" clId="{11B13E92-0F4A-43A0-AE4A-3B9CCB78D4C4}" dt="2021-05-14T20:23:39.730" v="2835" actId="20577"/>
          <ac:graphicFrameMkLst>
            <pc:docMk/>
            <pc:sldMk cId="691975865" sldId="614"/>
            <ac:graphicFrameMk id="3" creationId="{D700BA52-9362-4C53-A067-2F6EDD2BC344}"/>
          </ac:graphicFrameMkLst>
        </pc:graphicFrameChg>
      </pc:sldChg>
      <pc:sldChg chg="addSp delSp modSp add mod addCm delCm chgLayout">
        <pc:chgData name="Deepti Kanneganti" userId="b73d4027-7210-4d24-a644-944b43c9971f" providerId="ADAL" clId="{11B13E92-0F4A-43A0-AE4A-3B9CCB78D4C4}" dt="2021-05-18T16:39:05.134" v="7979" actId="1592"/>
        <pc:sldMkLst>
          <pc:docMk/>
          <pc:sldMk cId="2107607380" sldId="615"/>
        </pc:sldMkLst>
        <pc:spChg chg="mod ord">
          <ac:chgData name="Deepti Kanneganti" userId="b73d4027-7210-4d24-a644-944b43c9971f" providerId="ADAL" clId="{11B13E92-0F4A-43A0-AE4A-3B9CCB78D4C4}" dt="2021-05-17T22:27:41.216" v="7457" actId="700"/>
          <ac:spMkLst>
            <pc:docMk/>
            <pc:sldMk cId="2107607380" sldId="615"/>
            <ac:spMk id="2" creationId="{83519B57-AB99-4485-9AFE-82EACE75AC41}"/>
          </ac:spMkLst>
        </pc:spChg>
        <pc:spChg chg="add mod ord">
          <ac:chgData name="Deepti Kanneganti" userId="b73d4027-7210-4d24-a644-944b43c9971f" providerId="ADAL" clId="{11B13E92-0F4A-43A0-AE4A-3B9CCB78D4C4}" dt="2021-05-17T22:27:41.216" v="7457" actId="700"/>
          <ac:spMkLst>
            <pc:docMk/>
            <pc:sldMk cId="2107607380" sldId="615"/>
            <ac:spMk id="4" creationId="{8E1C3A29-EE0B-4ACE-BAD5-DEBBEF2EE348}"/>
          </ac:spMkLst>
        </pc:spChg>
        <pc:spChg chg="del">
          <ac:chgData name="Deepti Kanneganti" userId="b73d4027-7210-4d24-a644-944b43c9971f" providerId="ADAL" clId="{11B13E92-0F4A-43A0-AE4A-3B9CCB78D4C4}" dt="2021-05-17T22:24:27.060" v="7442" actId="478"/>
          <ac:spMkLst>
            <pc:docMk/>
            <pc:sldMk cId="2107607380" sldId="615"/>
            <ac:spMk id="5" creationId="{C17C9527-7DB7-463E-8942-CFF58CE3267F}"/>
          </ac:spMkLst>
        </pc:spChg>
        <pc:spChg chg="del">
          <ac:chgData name="Deepti Kanneganti" userId="b73d4027-7210-4d24-a644-944b43c9971f" providerId="ADAL" clId="{11B13E92-0F4A-43A0-AE4A-3B9CCB78D4C4}" dt="2021-05-14T20:24:06.934" v="2837" actId="478"/>
          <ac:spMkLst>
            <pc:docMk/>
            <pc:sldMk cId="2107607380" sldId="615"/>
            <ac:spMk id="6" creationId="{2797BA8C-AFB5-4224-AC0E-EA3B12E6BB5E}"/>
          </ac:spMkLst>
        </pc:spChg>
        <pc:spChg chg="add del mod">
          <ac:chgData name="Deepti Kanneganti" userId="b73d4027-7210-4d24-a644-944b43c9971f" providerId="ADAL" clId="{11B13E92-0F4A-43A0-AE4A-3B9CCB78D4C4}" dt="2021-05-14T20:24:12.381" v="2839"/>
          <ac:spMkLst>
            <pc:docMk/>
            <pc:sldMk cId="2107607380" sldId="615"/>
            <ac:spMk id="7" creationId="{4EE06E62-711D-402B-8CC0-76D6D89C6CB3}"/>
          </ac:spMkLst>
        </pc:spChg>
        <pc:spChg chg="add mod">
          <ac:chgData name="Deepti Kanneganti" userId="b73d4027-7210-4d24-a644-944b43c9971f" providerId="ADAL" clId="{11B13E92-0F4A-43A0-AE4A-3B9CCB78D4C4}" dt="2021-05-17T22:32:59.348" v="7776" actId="1076"/>
          <ac:spMkLst>
            <pc:docMk/>
            <pc:sldMk cId="2107607380" sldId="615"/>
            <ac:spMk id="7" creationId="{FCD991DE-6B5F-4C73-8ED4-772D79F44FD4}"/>
          </ac:spMkLst>
        </pc:spChg>
        <pc:graphicFrameChg chg="del">
          <ac:chgData name="Deepti Kanneganti" userId="b73d4027-7210-4d24-a644-944b43c9971f" providerId="ADAL" clId="{11B13E92-0F4A-43A0-AE4A-3B9CCB78D4C4}" dt="2021-05-14T20:24:11.019" v="2838" actId="21"/>
          <ac:graphicFrameMkLst>
            <pc:docMk/>
            <pc:sldMk cId="2107607380" sldId="615"/>
            <ac:graphicFrameMk id="3" creationId="{D700BA52-9362-4C53-A067-2F6EDD2BC344}"/>
          </ac:graphicFrameMkLst>
        </pc:graphicFrameChg>
        <pc:graphicFrameChg chg="add mod ord modGraphic">
          <ac:chgData name="Deepti Kanneganti" userId="b73d4027-7210-4d24-a644-944b43c9971f" providerId="ADAL" clId="{11B13E92-0F4A-43A0-AE4A-3B9CCB78D4C4}" dt="2021-05-17T22:33:03.041" v="7784" actId="1036"/>
          <ac:graphicFrameMkLst>
            <pc:docMk/>
            <pc:sldMk cId="2107607380" sldId="615"/>
            <ac:graphicFrameMk id="8" creationId="{F2103785-4682-400A-8668-D146AD187481}"/>
          </ac:graphicFrameMkLst>
        </pc:graphicFrameChg>
      </pc:sldChg>
      <pc:sldChg chg="modSp add mod">
        <pc:chgData name="Deepti Kanneganti" userId="b73d4027-7210-4d24-a644-944b43c9971f" providerId="ADAL" clId="{11B13E92-0F4A-43A0-AE4A-3B9CCB78D4C4}" dt="2021-05-14T20:36:37.616" v="3456" actId="6549"/>
        <pc:sldMkLst>
          <pc:docMk/>
          <pc:sldMk cId="2029993011" sldId="616"/>
        </pc:sldMkLst>
        <pc:spChg chg="mod">
          <ac:chgData name="Deepti Kanneganti" userId="b73d4027-7210-4d24-a644-944b43c9971f" providerId="ADAL" clId="{11B13E92-0F4A-43A0-AE4A-3B9CCB78D4C4}" dt="2021-05-14T20:34:09.015" v="3156" actId="20577"/>
          <ac:spMkLst>
            <pc:docMk/>
            <pc:sldMk cId="2029993011" sldId="616"/>
            <ac:spMk id="2" creationId="{C075E9C1-93E6-44AE-88DF-CB035530494A}"/>
          </ac:spMkLst>
        </pc:spChg>
        <pc:spChg chg="mod">
          <ac:chgData name="Deepti Kanneganti" userId="b73d4027-7210-4d24-a644-944b43c9971f" providerId="ADAL" clId="{11B13E92-0F4A-43A0-AE4A-3B9CCB78D4C4}" dt="2021-05-14T20:36:37.616" v="3456" actId="6549"/>
          <ac:spMkLst>
            <pc:docMk/>
            <pc:sldMk cId="2029993011" sldId="616"/>
            <ac:spMk id="3" creationId="{27FF102A-3087-45A2-9F4E-4E64F5DE06A5}"/>
          </ac:spMkLst>
        </pc:spChg>
      </pc:sldChg>
      <pc:sldChg chg="delSp modSp new mod modAnim">
        <pc:chgData name="Deepti Kanneganti" userId="b73d4027-7210-4d24-a644-944b43c9971f" providerId="ADAL" clId="{11B13E92-0F4A-43A0-AE4A-3B9CCB78D4C4}" dt="2021-05-14T21:03:02.615" v="7349"/>
        <pc:sldMkLst>
          <pc:docMk/>
          <pc:sldMk cId="1128856933" sldId="617"/>
        </pc:sldMkLst>
        <pc:spChg chg="mod">
          <ac:chgData name="Deepti Kanneganti" userId="b73d4027-7210-4d24-a644-944b43c9971f" providerId="ADAL" clId="{11B13E92-0F4A-43A0-AE4A-3B9CCB78D4C4}" dt="2021-05-14T20:42:36.674" v="4062" actId="255"/>
          <ac:spMkLst>
            <pc:docMk/>
            <pc:sldMk cId="1128856933" sldId="617"/>
            <ac:spMk id="2" creationId="{E734E8C3-080E-4778-A65B-8ACB5608268B}"/>
          </ac:spMkLst>
        </pc:spChg>
        <pc:spChg chg="mod">
          <ac:chgData name="Deepti Kanneganti" userId="b73d4027-7210-4d24-a644-944b43c9971f" providerId="ADAL" clId="{11B13E92-0F4A-43A0-AE4A-3B9CCB78D4C4}" dt="2021-05-14T21:02:56.885" v="7348" actId="255"/>
          <ac:spMkLst>
            <pc:docMk/>
            <pc:sldMk cId="1128856933" sldId="617"/>
            <ac:spMk id="3" creationId="{CBC6CFBE-B54D-4062-842D-11A258025152}"/>
          </ac:spMkLst>
        </pc:spChg>
        <pc:spChg chg="del">
          <ac:chgData name="Deepti Kanneganti" userId="b73d4027-7210-4d24-a644-944b43c9971f" providerId="ADAL" clId="{11B13E92-0F4A-43A0-AE4A-3B9CCB78D4C4}" dt="2021-05-14T20:38:36.685" v="3547" actId="478"/>
          <ac:spMkLst>
            <pc:docMk/>
            <pc:sldMk cId="1128856933" sldId="617"/>
            <ac:spMk id="5" creationId="{97812A56-13E8-4F09-A7F0-5043342C70F0}"/>
          </ac:spMkLst>
        </pc:spChg>
        <pc:spChg chg="del">
          <ac:chgData name="Deepti Kanneganti" userId="b73d4027-7210-4d24-a644-944b43c9971f" providerId="ADAL" clId="{11B13E92-0F4A-43A0-AE4A-3B9CCB78D4C4}" dt="2021-05-14T20:38:36.685" v="3547" actId="478"/>
          <ac:spMkLst>
            <pc:docMk/>
            <pc:sldMk cId="1128856933" sldId="617"/>
            <ac:spMk id="6" creationId="{49CB80BF-BF76-47A8-8ADD-F59D87EFF718}"/>
          </ac:spMkLst>
        </pc:spChg>
      </pc:sldChg>
      <pc:sldChg chg="add del">
        <pc:chgData name="Deepti Kanneganti" userId="b73d4027-7210-4d24-a644-944b43c9971f" providerId="ADAL" clId="{11B13E92-0F4A-43A0-AE4A-3B9CCB78D4C4}" dt="2021-05-14T20:39:29.394" v="3574"/>
        <pc:sldMkLst>
          <pc:docMk/>
          <pc:sldMk cId="2403141487" sldId="618"/>
        </pc:sldMkLst>
      </pc:sldChg>
      <pc:sldChg chg="modSp add mod modAnim chgLayout">
        <pc:chgData name="Deepti Kanneganti" userId="b73d4027-7210-4d24-a644-944b43c9971f" providerId="ADAL" clId="{11B13E92-0F4A-43A0-AE4A-3B9CCB78D4C4}" dt="2021-05-17T22:21:41.493" v="7412" actId="255"/>
        <pc:sldMkLst>
          <pc:docMk/>
          <pc:sldMk cId="3995194081" sldId="618"/>
        </pc:sldMkLst>
        <pc:spChg chg="mod ord">
          <ac:chgData name="Deepti Kanneganti" userId="b73d4027-7210-4d24-a644-944b43c9971f" providerId="ADAL" clId="{11B13E92-0F4A-43A0-AE4A-3B9CCB78D4C4}" dt="2021-05-17T22:21:22.887" v="7408" actId="700"/>
          <ac:spMkLst>
            <pc:docMk/>
            <pc:sldMk cId="3995194081" sldId="618"/>
            <ac:spMk id="2" creationId="{E734E8C3-080E-4778-A65B-8ACB5608268B}"/>
          </ac:spMkLst>
        </pc:spChg>
        <pc:spChg chg="mod ord">
          <ac:chgData name="Deepti Kanneganti" userId="b73d4027-7210-4d24-a644-944b43c9971f" providerId="ADAL" clId="{11B13E92-0F4A-43A0-AE4A-3B9CCB78D4C4}" dt="2021-05-17T22:21:41.493" v="7412" actId="255"/>
          <ac:spMkLst>
            <pc:docMk/>
            <pc:sldMk cId="3995194081" sldId="618"/>
            <ac:spMk id="3" creationId="{CBC6CFBE-B54D-4062-842D-11A258025152}"/>
          </ac:spMkLst>
        </pc:spChg>
        <pc:spChg chg="mod ord">
          <ac:chgData name="Deepti Kanneganti" userId="b73d4027-7210-4d24-a644-944b43c9971f" providerId="ADAL" clId="{11B13E92-0F4A-43A0-AE4A-3B9CCB78D4C4}" dt="2021-05-17T22:21:22.887" v="7408" actId="700"/>
          <ac:spMkLst>
            <pc:docMk/>
            <pc:sldMk cId="3995194081" sldId="618"/>
            <ac:spMk id="4" creationId="{FECDC07D-7DF6-4B1D-85AC-32046F4C8649}"/>
          </ac:spMkLst>
        </pc:spChg>
      </pc:sldChg>
      <pc:sldChg chg="modSp add mod addCm delCm">
        <pc:chgData name="Deepti Kanneganti" userId="b73d4027-7210-4d24-a644-944b43c9971f" providerId="ADAL" clId="{11B13E92-0F4A-43A0-AE4A-3B9CCB78D4C4}" dt="2021-05-18T16:39:12.463" v="7980" actId="1592"/>
        <pc:sldMkLst>
          <pc:docMk/>
          <pc:sldMk cId="79085928" sldId="619"/>
        </pc:sldMkLst>
        <pc:spChg chg="mod">
          <ac:chgData name="Deepti Kanneganti" userId="b73d4027-7210-4d24-a644-944b43c9971f" providerId="ADAL" clId="{11B13E92-0F4A-43A0-AE4A-3B9CCB78D4C4}" dt="2021-05-17T22:21:06.873" v="7406" actId="20577"/>
          <ac:spMkLst>
            <pc:docMk/>
            <pc:sldMk cId="79085928" sldId="619"/>
            <ac:spMk id="3" creationId="{CBC6CFBE-B54D-4062-842D-11A258025152}"/>
          </ac:spMkLst>
        </pc:spChg>
      </pc:sldChg>
      <pc:sldChg chg="modSp add mod modAnim delCm">
        <pc:chgData name="Deepti Kanneganti" userId="b73d4027-7210-4d24-a644-944b43c9971f" providerId="ADAL" clId="{11B13E92-0F4A-43A0-AE4A-3B9CCB78D4C4}" dt="2021-05-17T22:21:59.190" v="7418" actId="1592"/>
        <pc:sldMkLst>
          <pc:docMk/>
          <pc:sldMk cId="2238415983" sldId="620"/>
        </pc:sldMkLst>
        <pc:spChg chg="mod">
          <ac:chgData name="Deepti Kanneganti" userId="b73d4027-7210-4d24-a644-944b43c9971f" providerId="ADAL" clId="{11B13E92-0F4A-43A0-AE4A-3B9CCB78D4C4}" dt="2021-05-17T22:21:56.353" v="7417" actId="20577"/>
          <ac:spMkLst>
            <pc:docMk/>
            <pc:sldMk cId="2238415983" sldId="620"/>
            <ac:spMk id="3" creationId="{CBC6CFBE-B54D-4062-842D-11A258025152}"/>
          </ac:spMkLst>
        </pc:spChg>
      </pc:sldChg>
      <pc:sldChg chg="modSp add mod modAnim">
        <pc:chgData name="Deepti Kanneganti" userId="b73d4027-7210-4d24-a644-944b43c9971f" providerId="ADAL" clId="{11B13E92-0F4A-43A0-AE4A-3B9CCB78D4C4}" dt="2021-05-14T21:03:21.540" v="7354"/>
        <pc:sldMkLst>
          <pc:docMk/>
          <pc:sldMk cId="3823727979" sldId="621"/>
        </pc:sldMkLst>
        <pc:spChg chg="mod">
          <ac:chgData name="Deepti Kanneganti" userId="b73d4027-7210-4d24-a644-944b43c9971f" providerId="ADAL" clId="{11B13E92-0F4A-43A0-AE4A-3B9CCB78D4C4}" dt="2021-05-14T20:56:51.390" v="6358" actId="255"/>
          <ac:spMkLst>
            <pc:docMk/>
            <pc:sldMk cId="3823727979" sldId="621"/>
            <ac:spMk id="3" creationId="{CBC6CFBE-B54D-4062-842D-11A258025152}"/>
          </ac:spMkLst>
        </pc:spChg>
      </pc:sldChg>
      <pc:sldChg chg="add del">
        <pc:chgData name="Deepti Kanneganti" userId="b73d4027-7210-4d24-a644-944b43c9971f" providerId="ADAL" clId="{11B13E92-0F4A-43A0-AE4A-3B9CCB78D4C4}" dt="2021-05-14T20:55:50.045" v="6203"/>
        <pc:sldMkLst>
          <pc:docMk/>
          <pc:sldMk cId="1167026409" sldId="622"/>
        </pc:sldMkLst>
      </pc:sldChg>
      <pc:sldChg chg="modSp add mod delCm">
        <pc:chgData name="Deepti Kanneganti" userId="b73d4027-7210-4d24-a644-944b43c9971f" providerId="ADAL" clId="{11B13E92-0F4A-43A0-AE4A-3B9CCB78D4C4}" dt="2021-05-18T18:02:44.620" v="7990" actId="5793"/>
        <pc:sldMkLst>
          <pc:docMk/>
          <pc:sldMk cId="1424142594" sldId="622"/>
        </pc:sldMkLst>
        <pc:spChg chg="mod">
          <ac:chgData name="Deepti Kanneganti" userId="b73d4027-7210-4d24-a644-944b43c9971f" providerId="ADAL" clId="{11B13E92-0F4A-43A0-AE4A-3B9CCB78D4C4}" dt="2021-05-14T20:57:15.284" v="6381" actId="20577"/>
          <ac:spMkLst>
            <pc:docMk/>
            <pc:sldMk cId="1424142594" sldId="622"/>
            <ac:spMk id="2" creationId="{E734E8C3-080E-4778-A65B-8ACB5608268B}"/>
          </ac:spMkLst>
        </pc:spChg>
        <pc:spChg chg="mod">
          <ac:chgData name="Deepti Kanneganti" userId="b73d4027-7210-4d24-a644-944b43c9971f" providerId="ADAL" clId="{11B13E92-0F4A-43A0-AE4A-3B9CCB78D4C4}" dt="2021-05-18T18:02:44.620" v="7990" actId="5793"/>
          <ac:spMkLst>
            <pc:docMk/>
            <pc:sldMk cId="1424142594" sldId="622"/>
            <ac:spMk id="3" creationId="{CBC6CFBE-B54D-4062-842D-11A258025152}"/>
          </ac:spMkLst>
        </pc:spChg>
      </pc:sldChg>
      <pc:sldChg chg="add del">
        <pc:chgData name="Deepti Kanneganti" userId="b73d4027-7210-4d24-a644-944b43c9971f" providerId="ADAL" clId="{11B13E92-0F4A-43A0-AE4A-3B9CCB78D4C4}" dt="2021-05-14T20:55:46.362" v="6201"/>
        <pc:sldMkLst>
          <pc:docMk/>
          <pc:sldMk cId="1575522273" sldId="622"/>
        </pc:sldMkLst>
      </pc:sldChg>
      <pc:sldChg chg="addSp delSp modSp mod chgLayout">
        <pc:chgData name="Deepti Kanneganti" userId="b73d4027-7210-4d24-a644-944b43c9971f" providerId="ADAL" clId="{11B13E92-0F4A-43A0-AE4A-3B9CCB78D4C4}" dt="2021-05-17T22:25:04.071" v="7448" actId="700"/>
        <pc:sldMkLst>
          <pc:docMk/>
          <pc:sldMk cId="3645495528" sldId="623"/>
        </pc:sldMkLst>
        <pc:spChg chg="mod ord">
          <ac:chgData name="Deepti Kanneganti" userId="b73d4027-7210-4d24-a644-944b43c9971f" providerId="ADAL" clId="{11B13E92-0F4A-43A0-AE4A-3B9CCB78D4C4}" dt="2021-05-17T22:25:04.071" v="7448" actId="700"/>
          <ac:spMkLst>
            <pc:docMk/>
            <pc:sldMk cId="3645495528" sldId="623"/>
            <ac:spMk id="2" creationId="{83519B57-AB99-4485-9AFE-82EACE75AC41}"/>
          </ac:spMkLst>
        </pc:spChg>
        <pc:spChg chg="add mod ord">
          <ac:chgData name="Deepti Kanneganti" userId="b73d4027-7210-4d24-a644-944b43c9971f" providerId="ADAL" clId="{11B13E92-0F4A-43A0-AE4A-3B9CCB78D4C4}" dt="2021-05-17T22:25:04.071" v="7448" actId="700"/>
          <ac:spMkLst>
            <pc:docMk/>
            <pc:sldMk cId="3645495528" sldId="623"/>
            <ac:spMk id="4" creationId="{5A039309-20AF-4964-AA8B-2E2EFCBDFD11}"/>
          </ac:spMkLst>
        </pc:spChg>
        <pc:spChg chg="del">
          <ac:chgData name="Deepti Kanneganti" userId="b73d4027-7210-4d24-a644-944b43c9971f" providerId="ADAL" clId="{11B13E92-0F4A-43A0-AE4A-3B9CCB78D4C4}" dt="2021-05-17T22:24:32.845" v="7444" actId="478"/>
          <ac:spMkLst>
            <pc:docMk/>
            <pc:sldMk cId="3645495528" sldId="623"/>
            <ac:spMk id="5" creationId="{C17C9527-7DB7-463E-8942-CFF58CE3267F}"/>
          </ac:spMkLst>
        </pc:spChg>
        <pc:spChg chg="mod ord">
          <ac:chgData name="Deepti Kanneganti" userId="b73d4027-7210-4d24-a644-944b43c9971f" providerId="ADAL" clId="{11B13E92-0F4A-43A0-AE4A-3B9CCB78D4C4}" dt="2021-05-17T22:25:04.071" v="7448" actId="700"/>
          <ac:spMkLst>
            <pc:docMk/>
            <pc:sldMk cId="3645495528" sldId="623"/>
            <ac:spMk id="6" creationId="{2797BA8C-AFB5-4224-AC0E-EA3B12E6BB5E}"/>
          </ac:spMkLst>
        </pc:spChg>
      </pc:sldChg>
      <pc:sldChg chg="addSp modSp add mod delCm">
        <pc:chgData name="Deepti Kanneganti" userId="b73d4027-7210-4d24-a644-944b43c9971f" providerId="ADAL" clId="{11B13E92-0F4A-43A0-AE4A-3B9CCB78D4C4}" dt="2021-05-17T22:37:45.239" v="7976" actId="1592"/>
        <pc:sldMkLst>
          <pc:docMk/>
          <pc:sldMk cId="1772384886" sldId="624"/>
        </pc:sldMkLst>
        <pc:spChg chg="add mod">
          <ac:chgData name="Deepti Kanneganti" userId="b73d4027-7210-4d24-a644-944b43c9971f" providerId="ADAL" clId="{11B13E92-0F4A-43A0-AE4A-3B9CCB78D4C4}" dt="2021-05-17T22:31:46.624" v="7772" actId="20577"/>
          <ac:spMkLst>
            <pc:docMk/>
            <pc:sldMk cId="1772384886" sldId="624"/>
            <ac:spMk id="5" creationId="{85227005-9E54-4BEE-ABC4-880F79F93C20}"/>
          </ac:spMkLst>
        </pc:spChg>
        <pc:graphicFrameChg chg="mod modGraphic">
          <ac:chgData name="Deepti Kanneganti" userId="b73d4027-7210-4d24-a644-944b43c9971f" providerId="ADAL" clId="{11B13E92-0F4A-43A0-AE4A-3B9CCB78D4C4}" dt="2021-05-17T22:37:37.265" v="7975" actId="1036"/>
          <ac:graphicFrameMkLst>
            <pc:docMk/>
            <pc:sldMk cId="1772384886" sldId="624"/>
            <ac:graphicFrameMk id="8" creationId="{F2103785-4682-400A-8668-D146AD187481}"/>
          </ac:graphicFrameMkLst>
        </pc:graphicFrameChg>
      </pc:sldChg>
    </pc:docChg>
  </pc:docChgLst>
  <pc:docChgLst>
    <pc:chgData name="Michael Bailit" userId="6e5c4604-85bf-41ef-8e97-4724b7d56589" providerId="ADAL" clId="{8FC91A6B-230D-4248-AE88-F643A8FF4891}"/>
    <pc:docChg chg="undo custSel addSld modSld">
      <pc:chgData name="Michael Bailit" userId="6e5c4604-85bf-41ef-8e97-4724b7d56589" providerId="ADAL" clId="{8FC91A6B-230D-4248-AE88-F643A8FF4891}" dt="2021-05-15T18:46:38.195" v="1496" actId="1076"/>
      <pc:docMkLst>
        <pc:docMk/>
      </pc:docMkLst>
      <pc:sldChg chg="addCm modCm">
        <pc:chgData name="Michael Bailit" userId="6e5c4604-85bf-41ef-8e97-4724b7d56589" providerId="ADAL" clId="{8FC91A6B-230D-4248-AE88-F643A8FF4891}" dt="2021-05-15T18:24:45.510" v="384"/>
        <pc:sldMkLst>
          <pc:docMk/>
          <pc:sldMk cId="765051149" sldId="589"/>
        </pc:sldMkLst>
      </pc:sldChg>
      <pc:sldChg chg="modSp mod">
        <pc:chgData name="Michael Bailit" userId="6e5c4604-85bf-41ef-8e97-4724b7d56589" providerId="ADAL" clId="{8FC91A6B-230D-4248-AE88-F643A8FF4891}" dt="2021-05-15T18:46:38.195" v="1496" actId="1076"/>
        <pc:sldMkLst>
          <pc:docMk/>
          <pc:sldMk cId="3106372607" sldId="591"/>
        </pc:sldMkLst>
        <pc:spChg chg="mod">
          <ac:chgData name="Michael Bailit" userId="6e5c4604-85bf-41ef-8e97-4724b7d56589" providerId="ADAL" clId="{8FC91A6B-230D-4248-AE88-F643A8FF4891}" dt="2021-05-15T18:46:38.195" v="1496" actId="1076"/>
          <ac:spMkLst>
            <pc:docMk/>
            <pc:sldMk cId="3106372607" sldId="591"/>
            <ac:spMk id="3" creationId="{2F39531D-67FD-4BC0-A279-402153E7722F}"/>
          </ac:spMkLst>
        </pc:spChg>
      </pc:sldChg>
      <pc:sldChg chg="modSp mod addCm modCm">
        <pc:chgData name="Michael Bailit" userId="6e5c4604-85bf-41ef-8e97-4724b7d56589" providerId="ADAL" clId="{8FC91A6B-230D-4248-AE88-F643A8FF4891}" dt="2021-05-15T18:39:47.859" v="1268" actId="5900"/>
        <pc:sldMkLst>
          <pc:docMk/>
          <pc:sldMk cId="2188193825" sldId="596"/>
        </pc:sldMkLst>
        <pc:spChg chg="mod">
          <ac:chgData name="Michael Bailit" userId="6e5c4604-85bf-41ef-8e97-4724b7d56589" providerId="ADAL" clId="{8FC91A6B-230D-4248-AE88-F643A8FF4891}" dt="2021-05-15T18:39:44.565" v="1267" actId="255"/>
          <ac:spMkLst>
            <pc:docMk/>
            <pc:sldMk cId="2188193825" sldId="596"/>
            <ac:spMk id="5" creationId="{C17C9527-7DB7-463E-8942-CFF58CE3267F}"/>
          </ac:spMkLst>
        </pc:spChg>
        <pc:spChg chg="mod">
          <ac:chgData name="Michael Bailit" userId="6e5c4604-85bf-41ef-8e97-4724b7d56589" providerId="ADAL" clId="{8FC91A6B-230D-4248-AE88-F643A8FF4891}" dt="2021-05-15T18:34:18.482" v="752" actId="255"/>
          <ac:spMkLst>
            <pc:docMk/>
            <pc:sldMk cId="2188193825" sldId="596"/>
            <ac:spMk id="6" creationId="{2797BA8C-AFB5-4224-AC0E-EA3B12E6BB5E}"/>
          </ac:spMkLst>
        </pc:spChg>
      </pc:sldChg>
      <pc:sldChg chg="modSp mod addCm">
        <pc:chgData name="Michael Bailit" userId="6e5c4604-85bf-41ef-8e97-4724b7d56589" providerId="ADAL" clId="{8FC91A6B-230D-4248-AE88-F643A8FF4891}" dt="2021-05-15T18:43:29.346" v="1362" actId="1589"/>
        <pc:sldMkLst>
          <pc:docMk/>
          <pc:sldMk cId="2016904090" sldId="597"/>
        </pc:sldMkLst>
        <pc:spChg chg="mod">
          <ac:chgData name="Michael Bailit" userId="6e5c4604-85bf-41ef-8e97-4724b7d56589" providerId="ADAL" clId="{8FC91A6B-230D-4248-AE88-F643A8FF4891}" dt="2021-05-15T18:40:17.918" v="1275" actId="255"/>
          <ac:spMkLst>
            <pc:docMk/>
            <pc:sldMk cId="2016904090" sldId="597"/>
            <ac:spMk id="5" creationId="{C17C9527-7DB7-463E-8942-CFF58CE3267F}"/>
          </ac:spMkLst>
        </pc:spChg>
        <pc:spChg chg="mod">
          <ac:chgData name="Michael Bailit" userId="6e5c4604-85bf-41ef-8e97-4724b7d56589" providerId="ADAL" clId="{8FC91A6B-230D-4248-AE88-F643A8FF4891}" dt="2021-05-15T18:41:46.423" v="1361" actId="14100"/>
          <ac:spMkLst>
            <pc:docMk/>
            <pc:sldMk cId="2016904090" sldId="597"/>
            <ac:spMk id="6" creationId="{2797BA8C-AFB5-4224-AC0E-EA3B12E6BB5E}"/>
          </ac:spMkLst>
        </pc:spChg>
      </pc:sldChg>
      <pc:sldChg chg="modSp mod">
        <pc:chgData name="Michael Bailit" userId="6e5c4604-85bf-41ef-8e97-4724b7d56589" providerId="ADAL" clId="{8FC91A6B-230D-4248-AE88-F643A8FF4891}" dt="2021-05-15T18:44:36.900" v="1424" actId="20577"/>
        <pc:sldMkLst>
          <pc:docMk/>
          <pc:sldMk cId="4095616953" sldId="598"/>
        </pc:sldMkLst>
        <pc:spChg chg="mod">
          <ac:chgData name="Michael Bailit" userId="6e5c4604-85bf-41ef-8e97-4724b7d56589" providerId="ADAL" clId="{8FC91A6B-230D-4248-AE88-F643A8FF4891}" dt="2021-05-15T18:44:16.332" v="1415" actId="255"/>
          <ac:spMkLst>
            <pc:docMk/>
            <pc:sldMk cId="4095616953" sldId="598"/>
            <ac:spMk id="5" creationId="{C17C9527-7DB7-463E-8942-CFF58CE3267F}"/>
          </ac:spMkLst>
        </pc:spChg>
        <pc:spChg chg="mod">
          <ac:chgData name="Michael Bailit" userId="6e5c4604-85bf-41ef-8e97-4724b7d56589" providerId="ADAL" clId="{8FC91A6B-230D-4248-AE88-F643A8FF4891}" dt="2021-05-15T18:44:36.900" v="1424" actId="20577"/>
          <ac:spMkLst>
            <pc:docMk/>
            <pc:sldMk cId="4095616953" sldId="598"/>
            <ac:spMk id="6" creationId="{2797BA8C-AFB5-4224-AC0E-EA3B12E6BB5E}"/>
          </ac:spMkLst>
        </pc:spChg>
      </pc:sldChg>
      <pc:sldChg chg="modSp mod">
        <pc:chgData name="Michael Bailit" userId="6e5c4604-85bf-41ef-8e97-4724b7d56589" providerId="ADAL" clId="{8FC91A6B-230D-4248-AE88-F643A8FF4891}" dt="2021-05-15T18:20:50.256" v="369" actId="20577"/>
        <pc:sldMkLst>
          <pc:docMk/>
          <pc:sldMk cId="3214167606" sldId="611"/>
        </pc:sldMkLst>
        <pc:spChg chg="mod">
          <ac:chgData name="Michael Bailit" userId="6e5c4604-85bf-41ef-8e97-4724b7d56589" providerId="ADAL" clId="{8FC91A6B-230D-4248-AE88-F643A8FF4891}" dt="2021-05-15T18:20:50.256" v="369" actId="20577"/>
          <ac:spMkLst>
            <pc:docMk/>
            <pc:sldMk cId="3214167606" sldId="611"/>
            <ac:spMk id="3" creationId="{27FF102A-3087-45A2-9F4E-4E64F5DE06A5}"/>
          </ac:spMkLst>
        </pc:spChg>
      </pc:sldChg>
      <pc:sldChg chg="modSp mod addCm modCm">
        <pc:chgData name="Michael Bailit" userId="6e5c4604-85bf-41ef-8e97-4724b7d56589" providerId="ADAL" clId="{8FC91A6B-230D-4248-AE88-F643A8FF4891}" dt="2021-05-15T18:22:19.096" v="378" actId="20577"/>
        <pc:sldMkLst>
          <pc:docMk/>
          <pc:sldMk cId="35936279" sldId="612"/>
        </pc:sldMkLst>
        <pc:spChg chg="mod">
          <ac:chgData name="Michael Bailit" userId="6e5c4604-85bf-41ef-8e97-4724b7d56589" providerId="ADAL" clId="{8FC91A6B-230D-4248-AE88-F643A8FF4891}" dt="2021-05-15T18:22:19.096" v="378" actId="20577"/>
          <ac:spMkLst>
            <pc:docMk/>
            <pc:sldMk cId="35936279" sldId="612"/>
            <ac:spMk id="3" creationId="{27FF102A-3087-45A2-9F4E-4E64F5DE06A5}"/>
          </ac:spMkLst>
        </pc:spChg>
      </pc:sldChg>
      <pc:sldChg chg="modSp mod addCm">
        <pc:chgData name="Michael Bailit" userId="6e5c4604-85bf-41ef-8e97-4724b7d56589" providerId="ADAL" clId="{8FC91A6B-230D-4248-AE88-F643A8FF4891}" dt="2021-05-15T18:40:04.690" v="1272" actId="255"/>
        <pc:sldMkLst>
          <pc:docMk/>
          <pc:sldMk cId="2107607380" sldId="615"/>
        </pc:sldMkLst>
        <pc:spChg chg="mod">
          <ac:chgData name="Michael Bailit" userId="6e5c4604-85bf-41ef-8e97-4724b7d56589" providerId="ADAL" clId="{8FC91A6B-230D-4248-AE88-F643A8FF4891}" dt="2021-05-15T18:40:04.690" v="1272" actId="255"/>
          <ac:spMkLst>
            <pc:docMk/>
            <pc:sldMk cId="2107607380" sldId="615"/>
            <ac:spMk id="5" creationId="{C17C9527-7DB7-463E-8942-CFF58CE3267F}"/>
          </ac:spMkLst>
        </pc:spChg>
      </pc:sldChg>
      <pc:sldChg chg="modSp mod">
        <pc:chgData name="Michael Bailit" userId="6e5c4604-85bf-41ef-8e97-4724b7d56589" providerId="ADAL" clId="{8FC91A6B-230D-4248-AE88-F643A8FF4891}" dt="2021-05-15T17:36:30.211" v="106" actId="6549"/>
        <pc:sldMkLst>
          <pc:docMk/>
          <pc:sldMk cId="2029993011" sldId="616"/>
        </pc:sldMkLst>
        <pc:spChg chg="mod">
          <ac:chgData name="Michael Bailit" userId="6e5c4604-85bf-41ef-8e97-4724b7d56589" providerId="ADAL" clId="{8FC91A6B-230D-4248-AE88-F643A8FF4891}" dt="2021-05-15T17:36:30.211" v="106" actId="6549"/>
          <ac:spMkLst>
            <pc:docMk/>
            <pc:sldMk cId="2029993011" sldId="616"/>
            <ac:spMk id="3" creationId="{27FF102A-3087-45A2-9F4E-4E64F5DE06A5}"/>
          </ac:spMkLst>
        </pc:spChg>
      </pc:sldChg>
      <pc:sldChg chg="modSp mod">
        <pc:chgData name="Michael Bailit" userId="6e5c4604-85bf-41ef-8e97-4724b7d56589" providerId="ADAL" clId="{8FC91A6B-230D-4248-AE88-F643A8FF4891}" dt="2021-05-15T17:51:13.278" v="301" actId="20577"/>
        <pc:sldMkLst>
          <pc:docMk/>
          <pc:sldMk cId="1128856933" sldId="617"/>
        </pc:sldMkLst>
        <pc:spChg chg="mod">
          <ac:chgData name="Michael Bailit" userId="6e5c4604-85bf-41ef-8e97-4724b7d56589" providerId="ADAL" clId="{8FC91A6B-230D-4248-AE88-F643A8FF4891}" dt="2021-05-15T17:51:13.278" v="301" actId="20577"/>
          <ac:spMkLst>
            <pc:docMk/>
            <pc:sldMk cId="1128856933" sldId="617"/>
            <ac:spMk id="2" creationId="{E734E8C3-080E-4778-A65B-8ACB5608268B}"/>
          </ac:spMkLst>
        </pc:spChg>
        <pc:spChg chg="mod">
          <ac:chgData name="Michael Bailit" userId="6e5c4604-85bf-41ef-8e97-4724b7d56589" providerId="ADAL" clId="{8FC91A6B-230D-4248-AE88-F643A8FF4891}" dt="2021-05-15T17:43:10.435" v="139" actId="6549"/>
          <ac:spMkLst>
            <pc:docMk/>
            <pc:sldMk cId="1128856933" sldId="617"/>
            <ac:spMk id="3" creationId="{CBC6CFBE-B54D-4062-842D-11A258025152}"/>
          </ac:spMkLst>
        </pc:spChg>
      </pc:sldChg>
      <pc:sldChg chg="modSp mod">
        <pc:chgData name="Michael Bailit" userId="6e5c4604-85bf-41ef-8e97-4724b7d56589" providerId="ADAL" clId="{8FC91A6B-230D-4248-AE88-F643A8FF4891}" dt="2021-05-15T17:51:17.407" v="304" actId="20577"/>
        <pc:sldMkLst>
          <pc:docMk/>
          <pc:sldMk cId="3995194081" sldId="618"/>
        </pc:sldMkLst>
        <pc:spChg chg="mod">
          <ac:chgData name="Michael Bailit" userId="6e5c4604-85bf-41ef-8e97-4724b7d56589" providerId="ADAL" clId="{8FC91A6B-230D-4248-AE88-F643A8FF4891}" dt="2021-05-15T17:51:17.407" v="304" actId="20577"/>
          <ac:spMkLst>
            <pc:docMk/>
            <pc:sldMk cId="3995194081" sldId="618"/>
            <ac:spMk id="2" creationId="{E734E8C3-080E-4778-A65B-8ACB5608268B}"/>
          </ac:spMkLst>
        </pc:spChg>
        <pc:spChg chg="mod">
          <ac:chgData name="Michael Bailit" userId="6e5c4604-85bf-41ef-8e97-4724b7d56589" providerId="ADAL" clId="{8FC91A6B-230D-4248-AE88-F643A8FF4891}" dt="2021-05-15T17:44:09.582" v="146" actId="14100"/>
          <ac:spMkLst>
            <pc:docMk/>
            <pc:sldMk cId="3995194081" sldId="618"/>
            <ac:spMk id="3" creationId="{CBC6CFBE-B54D-4062-842D-11A258025152}"/>
          </ac:spMkLst>
        </pc:spChg>
      </pc:sldChg>
      <pc:sldChg chg="modSp mod addCm modCm">
        <pc:chgData name="Michael Bailit" userId="6e5c4604-85bf-41ef-8e97-4724b7d56589" providerId="ADAL" clId="{8FC91A6B-230D-4248-AE88-F643A8FF4891}" dt="2021-05-15T17:51:20.805" v="307" actId="20577"/>
        <pc:sldMkLst>
          <pc:docMk/>
          <pc:sldMk cId="79085928" sldId="619"/>
        </pc:sldMkLst>
        <pc:spChg chg="mod">
          <ac:chgData name="Michael Bailit" userId="6e5c4604-85bf-41ef-8e97-4724b7d56589" providerId="ADAL" clId="{8FC91A6B-230D-4248-AE88-F643A8FF4891}" dt="2021-05-15T17:51:20.805" v="307" actId="20577"/>
          <ac:spMkLst>
            <pc:docMk/>
            <pc:sldMk cId="79085928" sldId="619"/>
            <ac:spMk id="2" creationId="{E734E8C3-080E-4778-A65B-8ACB5608268B}"/>
          </ac:spMkLst>
        </pc:spChg>
        <pc:spChg chg="mod">
          <ac:chgData name="Michael Bailit" userId="6e5c4604-85bf-41ef-8e97-4724b7d56589" providerId="ADAL" clId="{8FC91A6B-230D-4248-AE88-F643A8FF4891}" dt="2021-05-15T17:45:38.428" v="186" actId="20577"/>
          <ac:spMkLst>
            <pc:docMk/>
            <pc:sldMk cId="79085928" sldId="619"/>
            <ac:spMk id="3" creationId="{CBC6CFBE-B54D-4062-842D-11A258025152}"/>
          </ac:spMkLst>
        </pc:spChg>
      </pc:sldChg>
      <pc:sldChg chg="modSp mod addCm modCm">
        <pc:chgData name="Michael Bailit" userId="6e5c4604-85bf-41ef-8e97-4724b7d56589" providerId="ADAL" clId="{8FC91A6B-230D-4248-AE88-F643A8FF4891}" dt="2021-05-15T17:51:23.704" v="310" actId="20577"/>
        <pc:sldMkLst>
          <pc:docMk/>
          <pc:sldMk cId="2238415983" sldId="620"/>
        </pc:sldMkLst>
        <pc:spChg chg="mod">
          <ac:chgData name="Michael Bailit" userId="6e5c4604-85bf-41ef-8e97-4724b7d56589" providerId="ADAL" clId="{8FC91A6B-230D-4248-AE88-F643A8FF4891}" dt="2021-05-15T17:51:23.704" v="310" actId="20577"/>
          <ac:spMkLst>
            <pc:docMk/>
            <pc:sldMk cId="2238415983" sldId="620"/>
            <ac:spMk id="2" creationId="{E734E8C3-080E-4778-A65B-8ACB5608268B}"/>
          </ac:spMkLst>
        </pc:spChg>
        <pc:spChg chg="mod">
          <ac:chgData name="Michael Bailit" userId="6e5c4604-85bf-41ef-8e97-4724b7d56589" providerId="ADAL" clId="{8FC91A6B-230D-4248-AE88-F643A8FF4891}" dt="2021-05-15T17:48:24.548" v="203" actId="20577"/>
          <ac:spMkLst>
            <pc:docMk/>
            <pc:sldMk cId="2238415983" sldId="620"/>
            <ac:spMk id="3" creationId="{CBC6CFBE-B54D-4062-842D-11A258025152}"/>
          </ac:spMkLst>
        </pc:spChg>
      </pc:sldChg>
      <pc:sldChg chg="modSp mod">
        <pc:chgData name="Michael Bailit" userId="6e5c4604-85bf-41ef-8e97-4724b7d56589" providerId="ADAL" clId="{8FC91A6B-230D-4248-AE88-F643A8FF4891}" dt="2021-05-15T17:51:26.732" v="313" actId="20577"/>
        <pc:sldMkLst>
          <pc:docMk/>
          <pc:sldMk cId="3823727979" sldId="621"/>
        </pc:sldMkLst>
        <pc:spChg chg="mod">
          <ac:chgData name="Michael Bailit" userId="6e5c4604-85bf-41ef-8e97-4724b7d56589" providerId="ADAL" clId="{8FC91A6B-230D-4248-AE88-F643A8FF4891}" dt="2021-05-15T17:51:26.732" v="313" actId="20577"/>
          <ac:spMkLst>
            <pc:docMk/>
            <pc:sldMk cId="3823727979" sldId="621"/>
            <ac:spMk id="2" creationId="{E734E8C3-080E-4778-A65B-8ACB5608268B}"/>
          </ac:spMkLst>
        </pc:spChg>
        <pc:spChg chg="mod">
          <ac:chgData name="Michael Bailit" userId="6e5c4604-85bf-41ef-8e97-4724b7d56589" providerId="ADAL" clId="{8FC91A6B-230D-4248-AE88-F643A8FF4891}" dt="2021-05-15T17:50:49.396" v="298" actId="14100"/>
          <ac:spMkLst>
            <pc:docMk/>
            <pc:sldMk cId="3823727979" sldId="621"/>
            <ac:spMk id="3" creationId="{CBC6CFBE-B54D-4062-842D-11A258025152}"/>
          </ac:spMkLst>
        </pc:spChg>
      </pc:sldChg>
      <pc:sldChg chg="modSp mod addCm modCm">
        <pc:chgData name="Michael Bailit" userId="6e5c4604-85bf-41ef-8e97-4724b7d56589" providerId="ADAL" clId="{8FC91A6B-230D-4248-AE88-F643A8FF4891}" dt="2021-05-15T17:55:02.230" v="348" actId="20577"/>
        <pc:sldMkLst>
          <pc:docMk/>
          <pc:sldMk cId="1424142594" sldId="622"/>
        </pc:sldMkLst>
        <pc:spChg chg="mod">
          <ac:chgData name="Michael Bailit" userId="6e5c4604-85bf-41ef-8e97-4724b7d56589" providerId="ADAL" clId="{8FC91A6B-230D-4248-AE88-F643A8FF4891}" dt="2021-05-15T17:55:02.230" v="348" actId="20577"/>
          <ac:spMkLst>
            <pc:docMk/>
            <pc:sldMk cId="1424142594" sldId="622"/>
            <ac:spMk id="3" creationId="{CBC6CFBE-B54D-4062-842D-11A258025152}"/>
          </ac:spMkLst>
        </pc:spChg>
      </pc:sldChg>
      <pc:sldChg chg="modSp add mod">
        <pc:chgData name="Michael Bailit" userId="6e5c4604-85bf-41ef-8e97-4724b7d56589" providerId="ADAL" clId="{8FC91A6B-230D-4248-AE88-F643A8FF4891}" dt="2021-05-15T18:39:56.537" v="1270" actId="255"/>
        <pc:sldMkLst>
          <pc:docMk/>
          <pc:sldMk cId="3645495528" sldId="623"/>
        </pc:sldMkLst>
        <pc:spChg chg="mod">
          <ac:chgData name="Michael Bailit" userId="6e5c4604-85bf-41ef-8e97-4724b7d56589" providerId="ADAL" clId="{8FC91A6B-230D-4248-AE88-F643A8FF4891}" dt="2021-05-15T18:39:56.537" v="1270" actId="255"/>
          <ac:spMkLst>
            <pc:docMk/>
            <pc:sldMk cId="3645495528" sldId="623"/>
            <ac:spMk id="5" creationId="{C17C9527-7DB7-463E-8942-CFF58CE3267F}"/>
          </ac:spMkLst>
        </pc:spChg>
        <pc:spChg chg="mod">
          <ac:chgData name="Michael Bailit" userId="6e5c4604-85bf-41ef-8e97-4724b7d56589" providerId="ADAL" clId="{8FC91A6B-230D-4248-AE88-F643A8FF4891}" dt="2021-05-15T18:37:08.024" v="1169" actId="1076"/>
          <ac:spMkLst>
            <pc:docMk/>
            <pc:sldMk cId="3645495528" sldId="623"/>
            <ac:spMk id="6" creationId="{2797BA8C-AFB5-4224-AC0E-EA3B12E6BB5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5613DD7-E607-8D4A-983E-23E68F67BF50}" type="datetimeFigureOut">
              <a:rPr lang="en-US" smtClean="0"/>
              <a:t>5/21/2021</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7A6C979C-5E3C-574E-808C-3A0503E53F34}" type="slidenum">
              <a:rPr lang="en-US" smtClean="0"/>
              <a:t>‹#›</a:t>
            </a:fld>
            <a:endParaRPr lang="en-US" dirty="0"/>
          </a:p>
        </p:txBody>
      </p:sp>
    </p:spTree>
    <p:extLst>
      <p:ext uri="{BB962C8B-B14F-4D97-AF65-F5344CB8AC3E}">
        <p14:creationId xmlns:p14="http://schemas.microsoft.com/office/powerpoint/2010/main" val="12648895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37840" cy="46482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3177" tIns="46589" rIns="93177" bIns="46589" numCol="1" anchor="t"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dirty="0"/>
          </a:p>
        </p:txBody>
      </p:sp>
      <p:sp>
        <p:nvSpPr>
          <p:cNvPr id="5123" name="Rectangle 3"/>
          <p:cNvSpPr>
            <a:spLocks noGrp="1" noChangeArrowheads="1"/>
          </p:cNvSpPr>
          <p:nvPr>
            <p:ph type="dt" idx="1"/>
          </p:nvPr>
        </p:nvSpPr>
        <p:spPr bwMode="auto">
          <a:xfrm>
            <a:off x="3972560" y="0"/>
            <a:ext cx="3037840" cy="46482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3177" tIns="46589" rIns="93177" bIns="46589" numCol="1" anchor="t" anchorCtr="0" compatLnSpc="1">
            <a:prstTxWarp prst="textNoShape">
              <a:avLst/>
            </a:prstTxWarp>
          </a:bodyPr>
          <a:lstStyle>
            <a:lvl1pPr algn="r">
              <a:defRPr sz="1200">
                <a:latin typeface="Arial" charset="0"/>
                <a:ea typeface="ＭＳ Ｐゴシック" charset="0"/>
                <a:cs typeface="ＭＳ Ｐゴシック" charset="0"/>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5125" name="Rectangle 5"/>
          <p:cNvSpPr>
            <a:spLocks noGrp="1" noChangeArrowheads="1"/>
          </p:cNvSpPr>
          <p:nvPr>
            <p:ph type="body" sz="quarter" idx="3"/>
          </p:nvPr>
        </p:nvSpPr>
        <p:spPr bwMode="auto">
          <a:xfrm>
            <a:off x="934720" y="4415790"/>
            <a:ext cx="5140960" cy="418338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831580"/>
            <a:ext cx="3037840" cy="46482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3177" tIns="46589" rIns="93177" bIns="46589" numCol="1" anchor="b"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dirty="0"/>
          </a:p>
        </p:txBody>
      </p:sp>
      <p:sp>
        <p:nvSpPr>
          <p:cNvPr id="5127" name="Rectangle 7"/>
          <p:cNvSpPr>
            <a:spLocks noGrp="1" noChangeArrowheads="1"/>
          </p:cNvSpPr>
          <p:nvPr>
            <p:ph type="sldNum" sz="quarter" idx="5"/>
          </p:nvPr>
        </p:nvSpPr>
        <p:spPr bwMode="auto">
          <a:xfrm>
            <a:off x="3972560" y="8831580"/>
            <a:ext cx="3037840" cy="46482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3177" tIns="46589" rIns="93177" bIns="46589" numCol="1" anchor="b" anchorCtr="0" compatLnSpc="1">
            <a:prstTxWarp prst="textNoShape">
              <a:avLst/>
            </a:prstTxWarp>
          </a:bodyPr>
          <a:lstStyle>
            <a:lvl1pPr algn="r">
              <a:defRPr sz="1200"/>
            </a:lvl1pPr>
          </a:lstStyle>
          <a:p>
            <a:fld id="{B791FA7A-010A-4643-9BFD-8C83824A2771}" type="slidenum">
              <a:rPr lang="en-US" altLang="en-US"/>
              <a:pPr/>
              <a:t>‹#›</a:t>
            </a:fld>
            <a:endParaRPr lang="en-US" altLang="en-US" dirty="0"/>
          </a:p>
        </p:txBody>
      </p:sp>
    </p:spTree>
    <p:extLst>
      <p:ext uri="{BB962C8B-B14F-4D97-AF65-F5344CB8AC3E}">
        <p14:creationId xmlns:p14="http://schemas.microsoft.com/office/powerpoint/2010/main" val="38535960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91FA7A-010A-4643-9BFD-8C83824A2771}" type="slidenum">
              <a:rPr lang="en-US" altLang="en-US" smtClean="0"/>
              <a:pPr/>
              <a:t>1</a:t>
            </a:fld>
            <a:endParaRPr lang="en-US" altLang="en-US" dirty="0"/>
          </a:p>
        </p:txBody>
      </p:sp>
    </p:spTree>
    <p:extLst>
      <p:ext uri="{BB962C8B-B14F-4D97-AF65-F5344CB8AC3E}">
        <p14:creationId xmlns:p14="http://schemas.microsoft.com/office/powerpoint/2010/main" val="675614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Developmental Screening in the First Three Years of Life: This benchmark source deviates from the standard source for non-HEDIS measures (i.e., the 25</a:t>
            </a:r>
            <a:r>
              <a:rPr lang="en-US" baseline="30000" dirty="0"/>
              <a:t>th</a:t>
            </a:r>
            <a:r>
              <a:rPr lang="en-US" dirty="0"/>
              <a:t> percentile from the prior performance period).  For the 2020-2021 performance period, the Work Group recommended using the benchmarks that were intended to be used for the 2019-2020 performance period before COVID-19 hit.  That would have been data for the 2018-2019 performance period, but performance plummeted during that time (the Work Group thinks it is due to a change in EHRs for RIPCPC practices).  The Work Group therefore recommended using the 2017-2018 performance period benchmark, which used 2016-2017 data, to soften the drastic fluctuations in performance from 2017-2018 to 2018-2019.</a:t>
            </a:r>
          </a:p>
        </p:txBody>
      </p:sp>
      <p:sp>
        <p:nvSpPr>
          <p:cNvPr id="4" name="Slide Number Placeholder 3"/>
          <p:cNvSpPr>
            <a:spLocks noGrp="1"/>
          </p:cNvSpPr>
          <p:nvPr>
            <p:ph type="sldNum" sz="quarter" idx="5"/>
          </p:nvPr>
        </p:nvSpPr>
        <p:spPr/>
        <p:txBody>
          <a:bodyPr/>
          <a:lstStyle/>
          <a:p>
            <a:fld id="{B791FA7A-010A-4643-9BFD-8C83824A2771}" type="slidenum">
              <a:rPr lang="en-US" altLang="en-US" smtClean="0"/>
              <a:pPr/>
              <a:t>15</a:t>
            </a:fld>
            <a:endParaRPr lang="en-US" altLang="en-US" dirty="0"/>
          </a:p>
        </p:txBody>
      </p:sp>
    </p:spTree>
    <p:extLst>
      <p:ext uri="{BB962C8B-B14F-4D97-AF65-F5344CB8AC3E}">
        <p14:creationId xmlns:p14="http://schemas.microsoft.com/office/powerpoint/2010/main" val="18525024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5" name="Group 4"/>
          <p:cNvGrpSpPr/>
          <p:nvPr userDrawn="1"/>
        </p:nvGrpSpPr>
        <p:grpSpPr>
          <a:xfrm>
            <a:off x="-84667" y="0"/>
            <a:ext cx="12310533" cy="6883400"/>
            <a:chOff x="-63500" y="0"/>
            <a:chExt cx="9232900" cy="6883400"/>
          </a:xfrm>
        </p:grpSpPr>
        <p:sp>
          <p:nvSpPr>
            <p:cNvPr id="11" name="Rectangle 10"/>
            <p:cNvSpPr/>
            <p:nvPr userDrawn="1"/>
          </p:nvSpPr>
          <p:spPr bwMode="auto">
            <a:xfrm flipH="1">
              <a:off x="-38100" y="0"/>
              <a:ext cx="9182100" cy="68834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9" name="Rectangle 8"/>
            <p:cNvSpPr/>
            <p:nvPr userDrawn="1"/>
          </p:nvSpPr>
          <p:spPr bwMode="auto">
            <a:xfrm flipH="1">
              <a:off x="-63500" y="5816600"/>
              <a:ext cx="9232900" cy="1066800"/>
            </a:xfrm>
            <a:prstGeom prst="rect">
              <a:avLst/>
            </a:prstGeom>
            <a:solidFill>
              <a:srgbClr val="5983AA"/>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0" name="Rectangle 9"/>
            <p:cNvSpPr/>
            <p:nvPr userDrawn="1"/>
          </p:nvSpPr>
          <p:spPr bwMode="auto">
            <a:xfrm flipH="1">
              <a:off x="-63500" y="5359400"/>
              <a:ext cx="9232900" cy="457200"/>
            </a:xfrm>
            <a:prstGeom prst="rect">
              <a:avLst/>
            </a:prstGeom>
            <a:solidFill>
              <a:srgbClr val="042F6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grpSp>
      <p:cxnSp>
        <p:nvCxnSpPr>
          <p:cNvPr id="8" name="Straight Connector 7"/>
          <p:cNvCxnSpPr/>
          <p:nvPr userDrawn="1"/>
        </p:nvCxnSpPr>
        <p:spPr bwMode="auto">
          <a:xfrm>
            <a:off x="304800" y="2819400"/>
            <a:ext cx="9347200" cy="0"/>
          </a:xfrm>
          <a:prstGeom prst="line">
            <a:avLst/>
          </a:prstGeom>
          <a:solidFill>
            <a:schemeClr val="accent1"/>
          </a:solidFill>
          <a:ln w="9525" cap="flat" cmpd="sng" algn="ctr">
            <a:solidFill>
              <a:srgbClr val="57768E"/>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4099" name="Rectangle 3"/>
          <p:cNvSpPr>
            <a:spLocks noGrp="1" noChangeArrowheads="1"/>
          </p:cNvSpPr>
          <p:nvPr>
            <p:ph type="ctrTitle"/>
          </p:nvPr>
        </p:nvSpPr>
        <p:spPr>
          <a:xfrm>
            <a:off x="304800" y="1981200"/>
            <a:ext cx="9042400" cy="685800"/>
          </a:xfrm>
        </p:spPr>
        <p:txBody>
          <a:bodyPr/>
          <a:lstStyle>
            <a:lvl1pPr>
              <a:defRPr sz="3600">
                <a:solidFill>
                  <a:srgbClr val="042F63"/>
                </a:solidFill>
              </a:defRPr>
            </a:lvl1pPr>
          </a:lstStyle>
          <a:p>
            <a:pPr lvl="0"/>
            <a:r>
              <a:rPr lang="en-US" noProof="0"/>
              <a:t>Click to edit Master title style</a:t>
            </a:r>
          </a:p>
        </p:txBody>
      </p:sp>
      <p:sp>
        <p:nvSpPr>
          <p:cNvPr id="4100" name="Rectangle 4"/>
          <p:cNvSpPr>
            <a:spLocks noGrp="1" noChangeArrowheads="1"/>
          </p:cNvSpPr>
          <p:nvPr>
            <p:ph type="subTitle" idx="1"/>
          </p:nvPr>
        </p:nvSpPr>
        <p:spPr>
          <a:xfrm>
            <a:off x="304800" y="2971800"/>
            <a:ext cx="9042400" cy="457200"/>
          </a:xfrm>
        </p:spPr>
        <p:txBody>
          <a:bodyPr/>
          <a:lstStyle>
            <a:lvl1pPr marL="0" indent="0">
              <a:lnSpc>
                <a:spcPct val="70000"/>
              </a:lnSpc>
              <a:buFont typeface="Wingdings" charset="0"/>
              <a:buNone/>
              <a:defRPr sz="1800" b="0">
                <a:solidFill>
                  <a:srgbClr val="042F63"/>
                </a:solidFill>
              </a:defRPr>
            </a:lvl1pPr>
          </a:lstStyle>
          <a:p>
            <a:pPr lvl="0"/>
            <a:r>
              <a:rPr lang="en-US" noProof="0"/>
              <a:t>Click to edit Master subtitle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11677" y="6019800"/>
            <a:ext cx="951723" cy="685800"/>
          </a:xfrm>
          <a:prstGeom prst="rect">
            <a:avLst/>
          </a:prstGeom>
        </p:spPr>
      </p:pic>
      <p:sp>
        <p:nvSpPr>
          <p:cNvPr id="23" name="Date Placeholder 22"/>
          <p:cNvSpPr>
            <a:spLocks noGrp="1"/>
          </p:cNvSpPr>
          <p:nvPr>
            <p:ph type="dt" sz="half" idx="10"/>
          </p:nvPr>
        </p:nvSpPr>
        <p:spPr>
          <a:xfrm>
            <a:off x="304800" y="3581399"/>
            <a:ext cx="1828800" cy="365125"/>
          </a:xfrm>
        </p:spPr>
        <p:txBody>
          <a:bodyPr/>
          <a:lstStyle>
            <a:lvl1pPr>
              <a:defRPr sz="1300" i="1">
                <a:solidFill>
                  <a:srgbClr val="042F63"/>
                </a:solidFill>
              </a:defRPr>
            </a:lvl1pPr>
          </a:lstStyle>
          <a:p>
            <a:fld id="{5A109F62-7FB1-C349-8E47-EA7326C562CD}" type="datetime4">
              <a:rPr lang="en-US" smtClean="0"/>
              <a:pPr/>
              <a:t>May 21, 2021</a:t>
            </a:fld>
            <a:endParaRPr lang="en-US" dirty="0"/>
          </a:p>
        </p:txBody>
      </p:sp>
      <p:sp>
        <p:nvSpPr>
          <p:cNvPr id="25" name="Slide Number Placeholder 24"/>
          <p:cNvSpPr>
            <a:spLocks noGrp="1"/>
          </p:cNvSpPr>
          <p:nvPr>
            <p:ph type="sldNum" sz="quarter" idx="12"/>
          </p:nvPr>
        </p:nvSpPr>
        <p:spPr/>
        <p:txBody>
          <a:bodyPr/>
          <a:lstStyle/>
          <a:p>
            <a:fld id="{DB235788-441D-D445-8428-526D986C9026}" type="slidenum">
              <a:rPr lang="en-US" smtClean="0"/>
              <a:t>‹#›</a:t>
            </a:fld>
            <a:endParaRPr lang="en-US" dirty="0"/>
          </a:p>
        </p:txBody>
      </p:sp>
      <p:sp>
        <p:nvSpPr>
          <p:cNvPr id="32" name="TextBox 31"/>
          <p:cNvSpPr txBox="1"/>
          <p:nvPr userDrawn="1"/>
        </p:nvSpPr>
        <p:spPr>
          <a:xfrm>
            <a:off x="-1524000" y="-711200"/>
            <a:ext cx="184731" cy="461665"/>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813578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solidFill>
                  <a:srgbClr val="898989"/>
                </a:solidFill>
              </a:defRPr>
            </a:lvl1pPr>
          </a:lstStyle>
          <a:p>
            <a:fld id="{8202EFDA-022F-41CF-980E-F688C355F9C4}" type="slidenum">
              <a:rPr lang="en-US" altLang="en-US" smtClean="0"/>
              <a:pPr/>
              <a:t>‹#›</a:t>
            </a:fld>
            <a:endParaRPr lang="en-US" altLang="en-US" dirty="0"/>
          </a:p>
        </p:txBody>
      </p:sp>
      <p:sp>
        <p:nvSpPr>
          <p:cNvPr id="8" name="Date Placeholder 4"/>
          <p:cNvSpPr>
            <a:spLocks noGrp="1"/>
          </p:cNvSpPr>
          <p:nvPr>
            <p:ph type="dt" sz="half" idx="11"/>
          </p:nvPr>
        </p:nvSpPr>
        <p:spPr>
          <a:xfrm>
            <a:off x="304800" y="6356351"/>
            <a:ext cx="1828800" cy="365125"/>
          </a:xfrm>
        </p:spPr>
        <p:txBody>
          <a:bodyPr/>
          <a:lstStyle>
            <a:lvl1pPr>
              <a:defRPr/>
            </a:lvl1pPr>
          </a:lstStyle>
          <a:p>
            <a:fld id="{28FE2A27-7AAD-554B-B010-E95C7A36DB36}" type="datetime4">
              <a:rPr lang="en-US" smtClean="0"/>
              <a:t>May 21, 2021</a:t>
            </a:fld>
            <a:endParaRPr lang="en-US" dirty="0"/>
          </a:p>
        </p:txBody>
      </p:sp>
      <p:sp>
        <p:nvSpPr>
          <p:cNvPr id="9"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2094699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1219200"/>
            <a:ext cx="2743200" cy="3886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19201" y="1219200"/>
            <a:ext cx="7719484" cy="3886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solidFill>
                  <a:srgbClr val="898989"/>
                </a:solidFill>
              </a:defRPr>
            </a:lvl1pPr>
          </a:lstStyle>
          <a:p>
            <a:fld id="{8202EFDA-022F-41CF-980E-F688C355F9C4}" type="slidenum">
              <a:rPr lang="en-US" altLang="en-US" smtClean="0"/>
              <a:pPr/>
              <a:t>‹#›</a:t>
            </a:fld>
            <a:endParaRPr lang="en-US" altLang="en-US" dirty="0"/>
          </a:p>
        </p:txBody>
      </p:sp>
      <p:sp>
        <p:nvSpPr>
          <p:cNvPr id="8" name="Date Placeholder 4"/>
          <p:cNvSpPr>
            <a:spLocks noGrp="1"/>
          </p:cNvSpPr>
          <p:nvPr>
            <p:ph type="dt" sz="half" idx="11"/>
          </p:nvPr>
        </p:nvSpPr>
        <p:spPr>
          <a:xfrm>
            <a:off x="304800" y="6356351"/>
            <a:ext cx="1828800" cy="365125"/>
          </a:xfrm>
        </p:spPr>
        <p:txBody>
          <a:bodyPr/>
          <a:lstStyle>
            <a:lvl1pPr>
              <a:defRPr/>
            </a:lvl1pPr>
          </a:lstStyle>
          <a:p>
            <a:fld id="{744AF51B-76CF-A64E-BF1B-2E3E93DD87CE}" type="datetime4">
              <a:rPr lang="en-US" smtClean="0"/>
              <a:t>May 21, 2021</a:t>
            </a:fld>
            <a:endParaRPr lang="en-US" dirty="0"/>
          </a:p>
        </p:txBody>
      </p:sp>
      <p:sp>
        <p:nvSpPr>
          <p:cNvPr id="9"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1432086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bg1">
            <a:lumMod val="95000"/>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701"/>
            </a:lvl1pPr>
          </a:lstStyle>
          <a:p>
            <a:r>
              <a:rPr lang="en-US"/>
              <a:t>Click to edit Master title style</a:t>
            </a:r>
          </a:p>
        </p:txBody>
      </p:sp>
      <p:sp>
        <p:nvSpPr>
          <p:cNvPr id="6" name="Content Placeholder 6"/>
          <p:cNvSpPr>
            <a:spLocks noGrp="1"/>
          </p:cNvSpPr>
          <p:nvPr>
            <p:ph sz="quarter" idx="13"/>
          </p:nvPr>
        </p:nvSpPr>
        <p:spPr>
          <a:xfrm>
            <a:off x="6781979" y="1295400"/>
            <a:ext cx="4192092" cy="457200"/>
          </a:xfrm>
        </p:spPr>
        <p:txBody>
          <a:bodyPr/>
          <a:lstStyle/>
          <a:p>
            <a:pPr lvl="0"/>
            <a:r>
              <a:rPr lang="en-US"/>
              <a:t>Click to edit Master text styles</a:t>
            </a:r>
          </a:p>
        </p:txBody>
      </p:sp>
      <p:sp>
        <p:nvSpPr>
          <p:cNvPr id="7" name="Content Placeholder 6"/>
          <p:cNvSpPr>
            <a:spLocks noGrp="1"/>
          </p:cNvSpPr>
          <p:nvPr>
            <p:ph sz="quarter" idx="14"/>
          </p:nvPr>
        </p:nvSpPr>
        <p:spPr>
          <a:xfrm>
            <a:off x="6781979" y="1917700"/>
            <a:ext cx="4192092" cy="4102100"/>
          </a:xfrm>
        </p:spPr>
        <p:txBody>
          <a:bodyPr/>
          <a:lstStyle/>
          <a:p>
            <a:pPr lvl="0"/>
            <a:r>
              <a:rPr lang="en-US"/>
              <a:t>Click to edit Master text styles</a:t>
            </a:r>
          </a:p>
        </p:txBody>
      </p:sp>
      <p:sp>
        <p:nvSpPr>
          <p:cNvPr id="8" name="Rectangle 6"/>
          <p:cNvSpPr>
            <a:spLocks noGrp="1" noChangeArrowheads="1"/>
          </p:cNvSpPr>
          <p:nvPr>
            <p:ph type="sldNum" sz="quarter" idx="15"/>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solidFill>
                  <a:srgbClr val="898989"/>
                </a:solidFill>
              </a:defRPr>
            </a:lvl1pPr>
          </a:lstStyle>
          <a:p>
            <a:fld id="{8202EFDA-022F-41CF-980E-F688C355F9C4}" type="slidenum">
              <a:rPr lang="en-US" altLang="en-US" smtClean="0"/>
              <a:pPr/>
              <a:t>‹#›</a:t>
            </a:fld>
            <a:endParaRPr lang="en-US" altLang="en-US" dirty="0"/>
          </a:p>
        </p:txBody>
      </p:sp>
      <p:sp>
        <p:nvSpPr>
          <p:cNvPr id="9" name="Date Placeholder 4"/>
          <p:cNvSpPr>
            <a:spLocks noGrp="1"/>
          </p:cNvSpPr>
          <p:nvPr>
            <p:ph type="dt" sz="half" idx="11"/>
          </p:nvPr>
        </p:nvSpPr>
        <p:spPr>
          <a:xfrm>
            <a:off x="304800" y="6356351"/>
            <a:ext cx="1828800" cy="365125"/>
          </a:xfrm>
        </p:spPr>
        <p:txBody>
          <a:bodyPr/>
          <a:lstStyle>
            <a:lvl1pPr>
              <a:defRPr/>
            </a:lvl1pPr>
          </a:lstStyle>
          <a:p>
            <a:fld id="{FFA7E492-4470-A546-B1DE-4D854056694F}" type="datetime4">
              <a:rPr lang="en-US" smtClean="0"/>
              <a:t>May 21, 2021</a:t>
            </a:fld>
            <a:endParaRPr lang="en-US" dirty="0"/>
          </a:p>
        </p:txBody>
      </p:sp>
      <p:sp>
        <p:nvSpPr>
          <p:cNvPr id="10"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1671952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solidFill>
                  <a:srgbClr val="898989"/>
                </a:solidFill>
              </a:defRPr>
            </a:lvl1pPr>
          </a:lstStyle>
          <a:p>
            <a:fld id="{8202EFDA-022F-41CF-980E-F688C355F9C4}" type="slidenum">
              <a:rPr lang="en-US" altLang="en-US" smtClean="0"/>
              <a:pPr/>
              <a:t>‹#›</a:t>
            </a:fld>
            <a:endParaRPr lang="en-US" altLang="en-US" dirty="0"/>
          </a:p>
        </p:txBody>
      </p:sp>
      <p:sp>
        <p:nvSpPr>
          <p:cNvPr id="5" name="Date Placeholder 4"/>
          <p:cNvSpPr>
            <a:spLocks noGrp="1"/>
          </p:cNvSpPr>
          <p:nvPr>
            <p:ph type="dt" sz="half" idx="11"/>
          </p:nvPr>
        </p:nvSpPr>
        <p:spPr>
          <a:xfrm>
            <a:off x="304800" y="6356351"/>
            <a:ext cx="1828800" cy="365125"/>
          </a:xfrm>
        </p:spPr>
        <p:txBody>
          <a:bodyPr/>
          <a:lstStyle>
            <a:lvl1pPr>
              <a:defRPr/>
            </a:lvl1pPr>
          </a:lstStyle>
          <a:p>
            <a:fld id="{90C625A7-740D-8D42-9CA4-E46887EDD95E}" type="datetime4">
              <a:rPr lang="en-US" smtClean="0"/>
              <a:t>May 21, 2021</a:t>
            </a:fld>
            <a:endParaRPr lang="en-US" dirty="0"/>
          </a:p>
        </p:txBody>
      </p:sp>
      <p:sp>
        <p:nvSpPr>
          <p:cNvPr id="6"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2221986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8" name="Rectangle 6"/>
          <p:cNvSpPr>
            <a:spLocks noGrp="1" noChangeArrowheads="1"/>
          </p:cNvSpPr>
          <p:nvPr>
            <p:ph type="sldNum" sz="quarter" idx="10"/>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solidFill>
                  <a:srgbClr val="898989"/>
                </a:solidFill>
              </a:defRPr>
            </a:lvl1pPr>
          </a:lstStyle>
          <a:p>
            <a:fld id="{8202EFDA-022F-41CF-980E-F688C355F9C4}" type="slidenum">
              <a:rPr lang="en-US" altLang="en-US" smtClean="0"/>
              <a:pPr/>
              <a:t>‹#›</a:t>
            </a:fld>
            <a:endParaRPr lang="en-US" altLang="en-US" dirty="0"/>
          </a:p>
        </p:txBody>
      </p:sp>
      <p:sp>
        <p:nvSpPr>
          <p:cNvPr id="7" name="Date Placeholder 4"/>
          <p:cNvSpPr>
            <a:spLocks noGrp="1"/>
          </p:cNvSpPr>
          <p:nvPr>
            <p:ph type="dt" sz="half" idx="11"/>
          </p:nvPr>
        </p:nvSpPr>
        <p:spPr>
          <a:xfrm>
            <a:off x="304800" y="6356351"/>
            <a:ext cx="1828800" cy="365125"/>
          </a:xfrm>
        </p:spPr>
        <p:txBody>
          <a:bodyPr/>
          <a:lstStyle>
            <a:lvl1pPr>
              <a:defRPr/>
            </a:lvl1pPr>
          </a:lstStyle>
          <a:p>
            <a:fld id="{027587D6-125B-C44B-BA46-615470338718}" type="datetime4">
              <a:rPr lang="en-US" smtClean="0"/>
              <a:t>May 21, 2021</a:t>
            </a:fld>
            <a:endParaRPr lang="en-US" dirty="0"/>
          </a:p>
        </p:txBody>
      </p:sp>
      <p:sp>
        <p:nvSpPr>
          <p:cNvPr id="11"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1372915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485900"/>
            <a:ext cx="5384799" cy="4114800"/>
          </a:xfrm>
        </p:spPr>
        <p:txBody>
          <a:bodyPr/>
          <a:lstStyle>
            <a:lvl1pPr>
              <a:defRPr sz="2800"/>
            </a:lvl1pPr>
            <a:lvl2pPr>
              <a:defRPr sz="2400"/>
            </a:lvl2pPr>
            <a:lvl3pPr>
              <a:defRPr sz="2000"/>
            </a:lvl3pPr>
            <a:lvl4pPr>
              <a:defRPr sz="16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23517" y="1485900"/>
            <a:ext cx="5585883" cy="4114800"/>
          </a:xfrm>
        </p:spPr>
        <p:txBody>
          <a:bodyPr/>
          <a:lstStyle>
            <a:lvl1pPr>
              <a:defRPr sz="2800"/>
            </a:lvl1pPr>
            <a:lvl2pPr>
              <a:defRPr sz="2400"/>
            </a:lvl2pPr>
            <a:lvl3pPr>
              <a:defRPr sz="2000"/>
            </a:lvl3pPr>
            <a:lvl4pPr>
              <a:defRPr sz="16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11176000" y="6400800"/>
            <a:ext cx="711200" cy="228600"/>
          </a:xfrm>
          <a:prstGeom prst="rect">
            <a:avLst/>
          </a:prstGeom>
          <a:ln/>
        </p:spPr>
        <p:txBody>
          <a:bodyPr/>
          <a:lstStyle>
            <a:lvl1pPr>
              <a:defRPr/>
            </a:lvl1pPr>
          </a:lstStyle>
          <a:p>
            <a:fld id="{5513C606-EAC7-4D1C-9331-6FBCEA5FBD72}" type="slidenum">
              <a:rPr lang="en-US" altLang="en-US"/>
              <a:pPr/>
              <a:t>‹#›</a:t>
            </a:fld>
            <a:endParaRPr lang="en-US" altLang="en-US" dirty="0"/>
          </a:p>
        </p:txBody>
      </p:sp>
      <p:sp>
        <p:nvSpPr>
          <p:cNvPr id="8" name="Date Placeholder 4"/>
          <p:cNvSpPr>
            <a:spLocks noGrp="1"/>
          </p:cNvSpPr>
          <p:nvPr>
            <p:ph type="dt" sz="half" idx="11"/>
          </p:nvPr>
        </p:nvSpPr>
        <p:spPr>
          <a:xfrm>
            <a:off x="304800" y="6356351"/>
            <a:ext cx="1828800" cy="365125"/>
          </a:xfrm>
        </p:spPr>
        <p:txBody>
          <a:bodyPr/>
          <a:lstStyle>
            <a:lvl1pPr>
              <a:defRPr/>
            </a:lvl1pPr>
          </a:lstStyle>
          <a:p>
            <a:fld id="{48C73489-7920-D24B-8036-216817999CFA}" type="datetime4">
              <a:rPr lang="en-US" smtClean="0"/>
              <a:t>May 21, 2021</a:t>
            </a:fld>
            <a:endParaRPr lang="en-US" dirty="0"/>
          </a:p>
        </p:txBody>
      </p:sp>
      <p:sp>
        <p:nvSpPr>
          <p:cNvPr id="9"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3726545254"/>
      </p:ext>
    </p:extLst>
  </p:cSld>
  <p:clrMapOvr>
    <a:masterClrMapping/>
  </p:clrMapOvr>
  <p:extLst>
    <p:ext uri="{DCECCB84-F9BA-43D5-87BE-67443E8EF086}">
      <p15:sldGuideLst xmlns:p15="http://schemas.microsoft.com/office/powerpoint/2012/main">
        <p15:guide id="1" pos="3840" userDrawn="1">
          <p15:clr>
            <a:srgbClr val="FBAE40"/>
          </p15:clr>
        </p15:guide>
        <p15:guide id="2" pos="320" userDrawn="1">
          <p15:clr>
            <a:srgbClr val="FBAE40"/>
          </p15:clr>
        </p15:guide>
        <p15:guide id="3" orient="horz" pos="2160" userDrawn="1">
          <p15:clr>
            <a:srgbClr val="FBAE40"/>
          </p15:clr>
        </p15:guide>
        <p15:guide id="4" orient="horz" pos="93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20700" y="1498600"/>
            <a:ext cx="5386917"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20700" y="2138364"/>
            <a:ext cx="5386917" cy="3616325"/>
          </a:xfrm>
        </p:spPr>
        <p:txBody>
          <a:bodyPr/>
          <a:lstStyle>
            <a:lvl1pPr>
              <a:defRPr sz="24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04467" y="1498600"/>
            <a:ext cx="5389033"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04467" y="2138364"/>
            <a:ext cx="5389033" cy="3616325"/>
          </a:xfrm>
        </p:spPr>
        <p:txBody>
          <a:bodyPr/>
          <a:lstStyle>
            <a:lvl1pPr>
              <a:defRPr sz="2400"/>
            </a:lvl1pPr>
            <a:lvl2pPr>
              <a:defRPr sz="2100"/>
            </a:lvl2pPr>
            <a:lvl3pPr>
              <a:defRPr sz="1600"/>
            </a:lvl3pPr>
            <a:lvl4pPr>
              <a:defRPr sz="14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1"/>
          <p:cNvSpPr>
            <a:spLocks noGrp="1"/>
          </p:cNvSpPr>
          <p:nvPr>
            <p:ph type="title"/>
          </p:nvPr>
        </p:nvSpPr>
        <p:spPr>
          <a:xfrm>
            <a:off x="406400" y="76200"/>
            <a:ext cx="11379200" cy="654288"/>
          </a:xfrm>
        </p:spPr>
        <p:txBody>
          <a:bodyPr/>
          <a:lstStyle/>
          <a:p>
            <a:r>
              <a:rPr lang="en-US"/>
              <a:t>Click to edit Master title style</a:t>
            </a:r>
          </a:p>
        </p:txBody>
      </p:sp>
      <p:sp>
        <p:nvSpPr>
          <p:cNvPr id="10" name="Rectangle 6"/>
          <p:cNvSpPr>
            <a:spLocks noGrp="1" noChangeArrowheads="1"/>
          </p:cNvSpPr>
          <p:nvPr>
            <p:ph type="sldNum" sz="quarter" idx="10"/>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solidFill>
                  <a:srgbClr val="898989"/>
                </a:solidFill>
              </a:defRPr>
            </a:lvl1pPr>
          </a:lstStyle>
          <a:p>
            <a:fld id="{8202EFDA-022F-41CF-980E-F688C355F9C4}" type="slidenum">
              <a:rPr lang="en-US" altLang="en-US" smtClean="0"/>
              <a:pPr/>
              <a:t>‹#›</a:t>
            </a:fld>
            <a:endParaRPr lang="en-US" altLang="en-US" dirty="0"/>
          </a:p>
        </p:txBody>
      </p:sp>
      <p:sp>
        <p:nvSpPr>
          <p:cNvPr id="13" name="Date Placeholder 4"/>
          <p:cNvSpPr>
            <a:spLocks noGrp="1"/>
          </p:cNvSpPr>
          <p:nvPr>
            <p:ph type="dt" sz="half" idx="11"/>
          </p:nvPr>
        </p:nvSpPr>
        <p:spPr>
          <a:xfrm>
            <a:off x="304800" y="6356351"/>
            <a:ext cx="1828800" cy="365125"/>
          </a:xfrm>
        </p:spPr>
        <p:txBody>
          <a:bodyPr/>
          <a:lstStyle>
            <a:lvl1pPr>
              <a:defRPr/>
            </a:lvl1pPr>
          </a:lstStyle>
          <a:p>
            <a:fld id="{33FF7C1B-6CD2-1740-9883-527EC24B6AFF}" type="datetime4">
              <a:rPr lang="en-US" smtClean="0"/>
              <a:t>May 21, 2021</a:t>
            </a:fld>
            <a:endParaRPr lang="en-US" dirty="0"/>
          </a:p>
        </p:txBody>
      </p:sp>
      <p:sp>
        <p:nvSpPr>
          <p:cNvPr id="14"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1032560945"/>
      </p:ext>
    </p:extLst>
  </p:cSld>
  <p:clrMapOvr>
    <a:masterClrMapping/>
  </p:clrMapOvr>
  <p:extLst>
    <p:ext uri="{DCECCB84-F9BA-43D5-87BE-67443E8EF086}">
      <p15:sldGuideLst xmlns:p15="http://schemas.microsoft.com/office/powerpoint/2012/main">
        <p15:guide id="1" orient="horz" pos="936" userDrawn="1">
          <p15:clr>
            <a:srgbClr val="FBAE40"/>
          </p15:clr>
        </p15:guide>
        <p15:guide id="2" pos="320" userDrawn="1">
          <p15:clr>
            <a:srgbClr val="FBAE40"/>
          </p15:clr>
        </p15:guide>
        <p15:guide id="3" pos="372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1843619" y="2676527"/>
            <a:ext cx="184731"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defRPr/>
            </a:pPr>
            <a:endParaRPr lang="en-US" sz="2400" dirty="0"/>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lvl1pPr>
          </a:lstStyle>
          <a:p>
            <a:fld id="{6FA2B3E3-6456-4850-BD99-98521F0C7E10}" type="slidenum">
              <a:rPr lang="en-US" altLang="en-US"/>
              <a:pPr/>
              <a:t>‹#›</a:t>
            </a:fld>
            <a:endParaRPr lang="en-US" altLang="en-US" dirty="0"/>
          </a:p>
        </p:txBody>
      </p:sp>
      <p:sp>
        <p:nvSpPr>
          <p:cNvPr id="7" name="Date Placeholder 4"/>
          <p:cNvSpPr>
            <a:spLocks noGrp="1"/>
          </p:cNvSpPr>
          <p:nvPr>
            <p:ph type="dt" sz="half" idx="11"/>
          </p:nvPr>
        </p:nvSpPr>
        <p:spPr>
          <a:xfrm>
            <a:off x="304800" y="6356351"/>
            <a:ext cx="1828800" cy="365125"/>
          </a:xfrm>
        </p:spPr>
        <p:txBody>
          <a:bodyPr/>
          <a:lstStyle>
            <a:lvl1pPr>
              <a:defRPr/>
            </a:lvl1pPr>
          </a:lstStyle>
          <a:p>
            <a:fld id="{7007C3F9-F099-CC45-822B-549619B51433}" type="datetime4">
              <a:rPr lang="en-US" smtClean="0"/>
              <a:t>May 21, 2021</a:t>
            </a:fld>
            <a:endParaRPr lang="en-US" dirty="0"/>
          </a:p>
        </p:txBody>
      </p:sp>
      <p:sp>
        <p:nvSpPr>
          <p:cNvPr id="8"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945555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6"/>
          <p:cNvSpPr>
            <a:spLocks noGrp="1" noChangeArrowheads="1"/>
          </p:cNvSpPr>
          <p:nvPr>
            <p:ph type="sldNum" sz="quarter" idx="10"/>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solidFill>
                  <a:srgbClr val="898989"/>
                </a:solidFill>
              </a:defRPr>
            </a:lvl1pPr>
          </a:lstStyle>
          <a:p>
            <a:fld id="{8202EFDA-022F-41CF-980E-F688C355F9C4}" type="slidenum">
              <a:rPr lang="en-US" altLang="en-US" smtClean="0"/>
              <a:pPr/>
              <a:t>‹#›</a:t>
            </a:fld>
            <a:endParaRPr lang="en-US" altLang="en-US" dirty="0"/>
          </a:p>
        </p:txBody>
      </p:sp>
      <p:sp>
        <p:nvSpPr>
          <p:cNvPr id="6" name="Date Placeholder 4"/>
          <p:cNvSpPr>
            <a:spLocks noGrp="1"/>
          </p:cNvSpPr>
          <p:nvPr>
            <p:ph type="dt" sz="half" idx="11"/>
          </p:nvPr>
        </p:nvSpPr>
        <p:spPr>
          <a:xfrm>
            <a:off x="304800" y="6356351"/>
            <a:ext cx="1828800" cy="365125"/>
          </a:xfrm>
        </p:spPr>
        <p:txBody>
          <a:bodyPr/>
          <a:lstStyle>
            <a:lvl1pPr>
              <a:defRPr/>
            </a:lvl1pPr>
          </a:lstStyle>
          <a:p>
            <a:fld id="{F3843771-66B0-3742-B707-1B22E1F4EB8D}" type="datetime4">
              <a:rPr lang="en-US" smtClean="0"/>
              <a:t>May 21, 2021</a:t>
            </a:fld>
            <a:endParaRPr lang="en-US" dirty="0"/>
          </a:p>
        </p:txBody>
      </p:sp>
      <p:sp>
        <p:nvSpPr>
          <p:cNvPr id="7"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3119632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6734" y="1462089"/>
            <a:ext cx="6815668" cy="4633913"/>
          </a:xfrm>
        </p:spPr>
        <p:txBody>
          <a:bodyPr/>
          <a:lstStyle>
            <a:lvl1pPr>
              <a:defRPr sz="3200"/>
            </a:lvl1pPr>
            <a:lvl2pPr>
              <a:defRPr sz="2800"/>
            </a:lvl2pPr>
            <a:lvl3pPr>
              <a:defRPr sz="2400"/>
            </a:lvl3pPr>
            <a:lvl4pPr>
              <a:defRPr sz="20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478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Title 1"/>
          <p:cNvSpPr>
            <a:spLocks noGrp="1"/>
          </p:cNvSpPr>
          <p:nvPr>
            <p:ph type="title"/>
          </p:nvPr>
        </p:nvSpPr>
        <p:spPr>
          <a:xfrm>
            <a:off x="406400" y="76200"/>
            <a:ext cx="11379200" cy="654288"/>
          </a:xfrm>
        </p:spPr>
        <p:txBody>
          <a:bodyPr/>
          <a:lstStyle/>
          <a:p>
            <a:r>
              <a:rPr lang="en-US"/>
              <a:t>Click to edit Master title style</a:t>
            </a:r>
          </a:p>
        </p:txBody>
      </p:sp>
      <p:sp>
        <p:nvSpPr>
          <p:cNvPr id="7" name="Slide Number Placeholder 6"/>
          <p:cNvSpPr>
            <a:spLocks noGrp="1" noChangeArrowheads="1"/>
          </p:cNvSpPr>
          <p:nvPr>
            <p:ph type="sldNum" sz="quarter" idx="10"/>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solidFill>
                  <a:srgbClr val="898989"/>
                </a:solidFill>
              </a:defRPr>
            </a:lvl1pPr>
          </a:lstStyle>
          <a:p>
            <a:fld id="{8202EFDA-022F-41CF-980E-F688C355F9C4}" type="slidenum">
              <a:rPr lang="en-US" altLang="en-US" smtClean="0"/>
              <a:pPr/>
              <a:t>‹#›</a:t>
            </a:fld>
            <a:endParaRPr lang="en-US" altLang="en-US" dirty="0"/>
          </a:p>
        </p:txBody>
      </p:sp>
      <p:sp>
        <p:nvSpPr>
          <p:cNvPr id="10" name="Date Placeholder 4"/>
          <p:cNvSpPr>
            <a:spLocks noGrp="1"/>
          </p:cNvSpPr>
          <p:nvPr>
            <p:ph type="dt" sz="half" idx="11"/>
          </p:nvPr>
        </p:nvSpPr>
        <p:spPr>
          <a:xfrm>
            <a:off x="304800" y="6356351"/>
            <a:ext cx="1828800" cy="365125"/>
          </a:xfrm>
        </p:spPr>
        <p:txBody>
          <a:bodyPr/>
          <a:lstStyle>
            <a:lvl1pPr>
              <a:defRPr/>
            </a:lvl1pPr>
          </a:lstStyle>
          <a:p>
            <a:fld id="{61300FA3-7BB4-E441-AFE1-2437CCA3A280}" type="datetime4">
              <a:rPr lang="en-US" smtClean="0"/>
              <a:t>May 21, 2021</a:t>
            </a:fld>
            <a:endParaRPr lang="en-US" dirty="0"/>
          </a:p>
        </p:txBody>
      </p:sp>
      <p:sp>
        <p:nvSpPr>
          <p:cNvPr id="11"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830171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1295401"/>
            <a:ext cx="7315200" cy="3432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2389717" y="536733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Title 1"/>
          <p:cNvSpPr txBox="1">
            <a:spLocks/>
          </p:cNvSpPr>
          <p:nvPr userDrawn="1"/>
        </p:nvSpPr>
        <p:spPr bwMode="auto">
          <a:xfrm>
            <a:off x="406400" y="76200"/>
            <a:ext cx="11379200" cy="65428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600">
                <a:solidFill>
                  <a:schemeClr val="bg1"/>
                </a:solidFill>
                <a:latin typeface="+mj-lt"/>
                <a:ea typeface="+mj-ea"/>
                <a:cs typeface="+mj-cs"/>
              </a:defRPr>
            </a:lvl1pPr>
            <a:lvl2pPr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2pPr>
            <a:lvl3pPr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3pPr>
            <a:lvl4pPr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4pPr>
            <a:lvl5pPr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6pPr>
            <a:lvl7pPr marL="914400"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7pPr>
            <a:lvl8pPr marL="1371600"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8pPr>
            <a:lvl9pPr marL="1828800"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9pPr>
          </a:lstStyle>
          <a:p>
            <a:r>
              <a:rPr lang="en-US" kern="0" dirty="0"/>
              <a:t>Click to edit Master title style</a:t>
            </a:r>
          </a:p>
        </p:txBody>
      </p:sp>
      <p:sp>
        <p:nvSpPr>
          <p:cNvPr id="7" name="Slide Number Placeholder 6"/>
          <p:cNvSpPr>
            <a:spLocks noGrp="1" noChangeArrowheads="1"/>
          </p:cNvSpPr>
          <p:nvPr>
            <p:ph type="sldNum" sz="quarter" idx="10"/>
          </p:nvPr>
        </p:nvSpPr>
        <p:spPr>
          <a:xfrm>
            <a:off x="11176000" y="6400800"/>
            <a:ext cx="711200" cy="228600"/>
          </a:xfrm>
          <a:prstGeom prst="rect">
            <a:avLst/>
          </a:prstGeom>
          <a:extLst>
            <a:ext uri="{FAA26D3D-D897-4be2-8F04-BA451C77F1D7}">
              <ma14:placeholderFlag xmlns="" xmlns:ma14="http://schemas.microsoft.com/office/mac/drawingml/2011/main" val="1"/>
            </a:ext>
          </a:extLst>
        </p:spPr>
        <p:txBody>
          <a:bodyPr/>
          <a:lstStyle>
            <a:lvl1pPr>
              <a:defRPr>
                <a:solidFill>
                  <a:srgbClr val="898989"/>
                </a:solidFill>
              </a:defRPr>
            </a:lvl1pPr>
          </a:lstStyle>
          <a:p>
            <a:fld id="{8202EFDA-022F-41CF-980E-F688C355F9C4}" type="slidenum">
              <a:rPr lang="en-US" altLang="en-US" smtClean="0"/>
              <a:pPr/>
              <a:t>‹#›</a:t>
            </a:fld>
            <a:endParaRPr lang="en-US" altLang="en-US" dirty="0"/>
          </a:p>
        </p:txBody>
      </p:sp>
      <p:sp>
        <p:nvSpPr>
          <p:cNvPr id="10" name="Date Placeholder 4"/>
          <p:cNvSpPr>
            <a:spLocks noGrp="1"/>
          </p:cNvSpPr>
          <p:nvPr>
            <p:ph type="dt" sz="half" idx="11"/>
          </p:nvPr>
        </p:nvSpPr>
        <p:spPr>
          <a:xfrm>
            <a:off x="304800" y="6356351"/>
            <a:ext cx="1828800" cy="365125"/>
          </a:xfrm>
        </p:spPr>
        <p:txBody>
          <a:bodyPr/>
          <a:lstStyle>
            <a:lvl1pPr>
              <a:defRPr/>
            </a:lvl1pPr>
          </a:lstStyle>
          <a:p>
            <a:fld id="{8D950BF3-7D63-D644-89D8-0E981E76B79E}" type="datetime4">
              <a:rPr lang="en-US" smtClean="0"/>
              <a:t>May 21, 2021</a:t>
            </a:fld>
            <a:endParaRPr lang="en-US" dirty="0"/>
          </a:p>
        </p:txBody>
      </p:sp>
      <p:sp>
        <p:nvSpPr>
          <p:cNvPr id="11" name="Footer Placeholder 5"/>
          <p:cNvSpPr>
            <a:spLocks noGrp="1"/>
          </p:cNvSpPr>
          <p:nvPr>
            <p:ph type="ftr" sz="quarter" idx="12"/>
          </p:nvPr>
        </p:nvSpPr>
        <p:spPr>
          <a:xfrm>
            <a:off x="2133600" y="6356351"/>
            <a:ext cx="7823198" cy="365125"/>
          </a:xfrm>
        </p:spPr>
        <p:txBody>
          <a:bodyPr/>
          <a:lstStyle>
            <a:lvl1pPr>
              <a:defRPr/>
            </a:lvl1pPr>
          </a:lstStyle>
          <a:p>
            <a:r>
              <a:rPr lang="en-US" dirty="0"/>
              <a:t>(Name of Presentation)</a:t>
            </a:r>
          </a:p>
        </p:txBody>
      </p:sp>
    </p:spTree>
    <p:extLst>
      <p:ext uri="{BB962C8B-B14F-4D97-AF65-F5344CB8AC3E}">
        <p14:creationId xmlns:p14="http://schemas.microsoft.com/office/powerpoint/2010/main" val="4208940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bwMode="auto">
          <a:xfrm>
            <a:off x="0" y="0"/>
            <a:ext cx="12192000" cy="846726"/>
          </a:xfrm>
          <a:prstGeom prst="rect">
            <a:avLst/>
          </a:prstGeom>
          <a:solidFill>
            <a:srgbClr val="042F6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028" name="Rectangle 2"/>
          <p:cNvSpPr>
            <a:spLocks noGrp="1" noChangeArrowheads="1"/>
          </p:cNvSpPr>
          <p:nvPr>
            <p:ph type="title"/>
          </p:nvPr>
        </p:nvSpPr>
        <p:spPr bwMode="auto">
          <a:xfrm>
            <a:off x="406400" y="76200"/>
            <a:ext cx="11379200" cy="65428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Rectangle 2"/>
          <p:cNvSpPr/>
          <p:nvPr userDrawn="1"/>
        </p:nvSpPr>
        <p:spPr bwMode="auto">
          <a:xfrm flipH="1">
            <a:off x="-3" y="845417"/>
            <a:ext cx="12214577" cy="6029517"/>
          </a:xfrm>
          <a:prstGeom prst="rect">
            <a:avLst/>
          </a:prstGeom>
          <a:solidFill>
            <a:srgbClr val="5983AA"/>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3" name="Rectangle 12"/>
          <p:cNvSpPr/>
          <p:nvPr userDrawn="1"/>
        </p:nvSpPr>
        <p:spPr bwMode="auto">
          <a:xfrm flipH="1">
            <a:off x="101599" y="845416"/>
            <a:ext cx="11977511" cy="5905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4" name="Footer Placeholder 3"/>
          <p:cNvSpPr>
            <a:spLocks noGrp="1"/>
          </p:cNvSpPr>
          <p:nvPr>
            <p:ph type="ftr" sz="quarter" idx="3"/>
          </p:nvPr>
        </p:nvSpPr>
        <p:spPr>
          <a:xfrm>
            <a:off x="2133600" y="6356351"/>
            <a:ext cx="7823198"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(Name of Presentation)</a:t>
            </a:r>
          </a:p>
        </p:txBody>
      </p:sp>
      <p:sp>
        <p:nvSpPr>
          <p:cNvPr id="5" name="Slide Number Placeholder 4"/>
          <p:cNvSpPr>
            <a:spLocks noGrp="1"/>
          </p:cNvSpPr>
          <p:nvPr>
            <p:ph type="sldNum" sz="quarter" idx="4"/>
          </p:nvPr>
        </p:nvSpPr>
        <p:spPr>
          <a:xfrm>
            <a:off x="11277600" y="6356351"/>
            <a:ext cx="5080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235788-441D-D445-8428-526D986C9026}" type="slidenum">
              <a:rPr lang="en-US" smtClean="0"/>
              <a:t>‹#›</a:t>
            </a:fld>
            <a:endParaRPr lang="en-US" dirty="0"/>
          </a:p>
        </p:txBody>
      </p:sp>
      <p:sp>
        <p:nvSpPr>
          <p:cNvPr id="6" name="Date Placeholder 5"/>
          <p:cNvSpPr>
            <a:spLocks noGrp="1"/>
          </p:cNvSpPr>
          <p:nvPr>
            <p:ph type="dt" sz="half" idx="2"/>
          </p:nvPr>
        </p:nvSpPr>
        <p:spPr>
          <a:xfrm>
            <a:off x="304800" y="6356351"/>
            <a:ext cx="1828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A53436-2390-9444-BD4D-EBD77BE4E98E}" type="datetime4">
              <a:rPr lang="en-US" smtClean="0"/>
              <a:t>May 21, 2021</a:t>
            </a:fld>
            <a:endParaRPr lang="en-US" dirty="0"/>
          </a:p>
        </p:txBody>
      </p:sp>
      <p:sp>
        <p:nvSpPr>
          <p:cNvPr id="1029" name="Rectangle 3"/>
          <p:cNvSpPr>
            <a:spLocks noGrp="1" noChangeArrowheads="1"/>
          </p:cNvSpPr>
          <p:nvPr>
            <p:ph type="body" idx="1"/>
          </p:nvPr>
        </p:nvSpPr>
        <p:spPr bwMode="auto">
          <a:xfrm>
            <a:off x="508002" y="1066800"/>
            <a:ext cx="10972799" cy="5029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89" r:id="rId3"/>
    <p:sldLayoutId id="2147483690" r:id="rId4"/>
    <p:sldLayoutId id="2147483691" r:id="rId5"/>
    <p:sldLayoutId id="2147483699" r:id="rId6"/>
    <p:sldLayoutId id="2147483692" r:id="rId7"/>
    <p:sldLayoutId id="2147483693" r:id="rId8"/>
    <p:sldLayoutId id="2147483694" r:id="rId9"/>
    <p:sldLayoutId id="2147483695" r:id="rId10"/>
    <p:sldLayoutId id="2147483696" r:id="rId11"/>
    <p:sldLayoutId id="2147483717" r:id="rId12"/>
  </p:sldLayoutIdLst>
  <p:hf hdr="0"/>
  <p:txStyles>
    <p:titleStyle>
      <a:lvl1pPr algn="l" rtl="0" eaLnBrk="1" fontAlgn="base" hangingPunct="1">
        <a:spcBef>
          <a:spcPct val="0"/>
        </a:spcBef>
        <a:spcAft>
          <a:spcPct val="0"/>
        </a:spcAft>
        <a:defRPr sz="3200">
          <a:solidFill>
            <a:schemeClr val="bg1"/>
          </a:solidFill>
          <a:latin typeface="+mj-lt"/>
          <a:ea typeface="+mj-ea"/>
          <a:cs typeface="+mj-cs"/>
        </a:defRPr>
      </a:lvl1pPr>
      <a:lvl2pPr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2pPr>
      <a:lvl3pPr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3pPr>
      <a:lvl4pPr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4pPr>
      <a:lvl5pPr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6pPr>
      <a:lvl7pPr marL="914400"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7pPr>
      <a:lvl8pPr marL="1371600"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8pPr>
      <a:lvl9pPr marL="1828800" algn="l" rtl="0" eaLnBrk="1" fontAlgn="base" hangingPunct="1">
        <a:spcBef>
          <a:spcPct val="0"/>
        </a:spcBef>
        <a:spcAft>
          <a:spcPct val="0"/>
        </a:spcAft>
        <a:defRPr sz="3200">
          <a:solidFill>
            <a:schemeClr val="accent1"/>
          </a:solidFill>
          <a:latin typeface="Arial"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lr>
          <a:srgbClr val="57768E"/>
        </a:buClr>
        <a:buFont typeface="Wingdings" pitchFamily="2" charset="2"/>
        <a:buChar char="§"/>
        <a:defRPr sz="2800">
          <a:solidFill>
            <a:srgbClr val="25325B"/>
          </a:solidFill>
          <a:latin typeface="+mn-lt"/>
          <a:ea typeface="+mn-ea"/>
          <a:cs typeface="+mn-cs"/>
        </a:defRPr>
      </a:lvl1pPr>
      <a:lvl2pPr marL="742950" indent="-285750" algn="l" rtl="0" eaLnBrk="1" fontAlgn="base" hangingPunct="1">
        <a:spcBef>
          <a:spcPct val="20000"/>
        </a:spcBef>
        <a:spcAft>
          <a:spcPct val="0"/>
        </a:spcAft>
        <a:buChar char="–"/>
        <a:defRPr sz="2400">
          <a:solidFill>
            <a:srgbClr val="486176"/>
          </a:solidFill>
          <a:latin typeface="+mn-lt"/>
          <a:ea typeface="+mn-ea"/>
        </a:defRPr>
      </a:lvl2pPr>
      <a:lvl3pPr marL="1143000" indent="-228600" algn="l" rtl="0" eaLnBrk="1" fontAlgn="base" hangingPunct="1">
        <a:spcBef>
          <a:spcPct val="20000"/>
        </a:spcBef>
        <a:spcAft>
          <a:spcPct val="0"/>
        </a:spcAft>
        <a:buChar char="•"/>
        <a:defRPr sz="2000">
          <a:solidFill>
            <a:srgbClr val="25325B"/>
          </a:solidFill>
          <a:latin typeface="+mn-lt"/>
          <a:ea typeface="+mn-ea"/>
        </a:defRPr>
      </a:lvl3pPr>
      <a:lvl4pPr marL="1600200" indent="-228600" algn="l" rtl="0" eaLnBrk="1" fontAlgn="base" hangingPunct="1">
        <a:spcBef>
          <a:spcPct val="20000"/>
        </a:spcBef>
        <a:spcAft>
          <a:spcPct val="0"/>
        </a:spcAft>
        <a:buChar char="–"/>
        <a:defRPr sz="1600">
          <a:solidFill>
            <a:srgbClr val="57768E"/>
          </a:solidFill>
          <a:latin typeface="+mn-lt"/>
          <a:ea typeface="+mn-ea"/>
        </a:defRPr>
      </a:lvl4pPr>
      <a:lvl5pPr marL="2057400" indent="-228600" algn="l" rtl="0" eaLnBrk="1" fontAlgn="base" hangingPunct="1">
        <a:spcBef>
          <a:spcPct val="20000"/>
        </a:spcBef>
        <a:spcAft>
          <a:spcPct val="0"/>
        </a:spcAft>
        <a:buChar char="»"/>
        <a:defRPr sz="1200">
          <a:solidFill>
            <a:srgbClr val="25325B"/>
          </a:solidFill>
          <a:latin typeface="+mn-lt"/>
          <a:ea typeface="+mn-ea"/>
        </a:defRPr>
      </a:lvl5pPr>
      <a:lvl6pPr marL="2514600" indent="-228600" algn="l" rtl="0" eaLnBrk="1" fontAlgn="base" hangingPunct="1">
        <a:spcBef>
          <a:spcPct val="20000"/>
        </a:spcBef>
        <a:spcAft>
          <a:spcPct val="0"/>
        </a:spcAft>
        <a:buChar char="»"/>
        <a:defRPr sz="1200">
          <a:solidFill>
            <a:srgbClr val="25325B"/>
          </a:solidFill>
          <a:latin typeface="+mn-lt"/>
          <a:ea typeface="+mn-ea"/>
        </a:defRPr>
      </a:lvl6pPr>
      <a:lvl7pPr marL="2971800" indent="-228600" algn="l" rtl="0" eaLnBrk="1" fontAlgn="base" hangingPunct="1">
        <a:spcBef>
          <a:spcPct val="20000"/>
        </a:spcBef>
        <a:spcAft>
          <a:spcPct val="0"/>
        </a:spcAft>
        <a:buChar char="»"/>
        <a:defRPr sz="1200">
          <a:solidFill>
            <a:srgbClr val="25325B"/>
          </a:solidFill>
          <a:latin typeface="+mn-lt"/>
          <a:ea typeface="+mn-ea"/>
        </a:defRPr>
      </a:lvl7pPr>
      <a:lvl8pPr marL="3429000" indent="-228600" algn="l" rtl="0" eaLnBrk="1" fontAlgn="base" hangingPunct="1">
        <a:spcBef>
          <a:spcPct val="20000"/>
        </a:spcBef>
        <a:spcAft>
          <a:spcPct val="0"/>
        </a:spcAft>
        <a:buChar char="»"/>
        <a:defRPr sz="1200">
          <a:solidFill>
            <a:srgbClr val="25325B"/>
          </a:solidFill>
          <a:latin typeface="+mn-lt"/>
          <a:ea typeface="+mn-ea"/>
        </a:defRPr>
      </a:lvl8pPr>
      <a:lvl9pPr marL="3886200" indent="-228600" algn="l" rtl="0" eaLnBrk="1" fontAlgn="base" hangingPunct="1">
        <a:spcBef>
          <a:spcPct val="20000"/>
        </a:spcBef>
        <a:spcAft>
          <a:spcPct val="0"/>
        </a:spcAft>
        <a:buChar char="»"/>
        <a:defRPr sz="1200">
          <a:solidFill>
            <a:srgbClr val="25325B"/>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PCMH Measures Work Group</a:t>
            </a:r>
          </a:p>
        </p:txBody>
      </p:sp>
      <p:sp>
        <p:nvSpPr>
          <p:cNvPr id="7" name="Subtitle 6"/>
          <p:cNvSpPr>
            <a:spLocks noGrp="1"/>
          </p:cNvSpPr>
          <p:nvPr>
            <p:ph type="subTitle" idx="1"/>
          </p:nvPr>
        </p:nvSpPr>
        <p:spPr>
          <a:xfrm>
            <a:off x="304800" y="2971799"/>
            <a:ext cx="9042400" cy="609599"/>
          </a:xfrm>
        </p:spPr>
        <p:txBody>
          <a:bodyPr/>
          <a:lstStyle/>
          <a:p>
            <a:r>
              <a:rPr lang="en-US" sz="2000" dirty="0"/>
              <a:t>Proposed Revisions to the Primary Care Spend Obligation and </a:t>
            </a:r>
          </a:p>
          <a:p>
            <a:r>
              <a:rPr lang="en-US" sz="2000" dirty="0"/>
              <a:t>2020-2021 PCMH Measure Set Benchmarks</a:t>
            </a:r>
          </a:p>
        </p:txBody>
      </p:sp>
      <p:sp>
        <p:nvSpPr>
          <p:cNvPr id="4" name="Date Placeholder 3"/>
          <p:cNvSpPr>
            <a:spLocks noGrp="1"/>
          </p:cNvSpPr>
          <p:nvPr>
            <p:ph type="dt" sz="half" idx="10"/>
          </p:nvPr>
        </p:nvSpPr>
        <p:spPr>
          <a:xfrm>
            <a:off x="304800" y="3802123"/>
            <a:ext cx="2888566" cy="365125"/>
          </a:xfrm>
        </p:spPr>
        <p:txBody>
          <a:bodyPr/>
          <a:lstStyle/>
          <a:p>
            <a:r>
              <a:rPr lang="en-US" sz="1800" dirty="0"/>
              <a:t>May 21, 2021</a:t>
            </a:r>
          </a:p>
        </p:txBody>
      </p:sp>
      <p:sp>
        <p:nvSpPr>
          <p:cNvPr id="2" name="Slide Number Placeholder 1"/>
          <p:cNvSpPr>
            <a:spLocks noGrp="1"/>
          </p:cNvSpPr>
          <p:nvPr>
            <p:ph type="sldNum" sz="quarter" idx="12"/>
          </p:nvPr>
        </p:nvSpPr>
        <p:spPr/>
        <p:txBody>
          <a:bodyPr/>
          <a:lstStyle/>
          <a:p>
            <a:fld id="{DB235788-441D-D445-8428-526D986C9026}" type="slidenum">
              <a:rPr lang="en-US" smtClean="0"/>
              <a:t>1</a:t>
            </a:fld>
            <a:endParaRPr lang="en-US" dirty="0"/>
          </a:p>
        </p:txBody>
      </p:sp>
    </p:spTree>
    <p:extLst>
      <p:ext uri="{BB962C8B-B14F-4D97-AF65-F5344CB8AC3E}">
        <p14:creationId xmlns:p14="http://schemas.microsoft.com/office/powerpoint/2010/main" val="2421123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4E8C3-080E-4778-A65B-8ACB5608268B}"/>
              </a:ext>
            </a:extLst>
          </p:cNvPr>
          <p:cNvSpPr>
            <a:spLocks noGrp="1"/>
          </p:cNvSpPr>
          <p:nvPr>
            <p:ph type="title"/>
          </p:nvPr>
        </p:nvSpPr>
        <p:spPr/>
        <p:txBody>
          <a:bodyPr/>
          <a:lstStyle/>
          <a:p>
            <a:r>
              <a:rPr lang="en-US" dirty="0"/>
              <a:t>System of Care Survey</a:t>
            </a:r>
          </a:p>
        </p:txBody>
      </p:sp>
      <p:sp>
        <p:nvSpPr>
          <p:cNvPr id="3" name="Content Placeholder 2">
            <a:extLst>
              <a:ext uri="{FF2B5EF4-FFF2-40B4-BE49-F238E27FC236}">
                <a16:creationId xmlns:a16="http://schemas.microsoft.com/office/drawing/2014/main" id="{CBC6CFBE-B54D-4062-842D-11A258025152}"/>
              </a:ext>
            </a:extLst>
          </p:cNvPr>
          <p:cNvSpPr>
            <a:spLocks noGrp="1"/>
          </p:cNvSpPr>
          <p:nvPr>
            <p:ph idx="1"/>
          </p:nvPr>
        </p:nvSpPr>
        <p:spPr>
          <a:xfrm>
            <a:off x="508002" y="1066800"/>
            <a:ext cx="11379198" cy="5715000"/>
          </a:xfrm>
        </p:spPr>
        <p:txBody>
          <a:bodyPr/>
          <a:lstStyle/>
          <a:p>
            <a:r>
              <a:rPr lang="en-US" dirty="0"/>
              <a:t>OHIC developed a survey to solicit input from the four RI systems of care with a significant commercial membership: Coastal Medical, Integra Community Care Network, Lifespan and Prospect </a:t>
            </a:r>
            <a:r>
              <a:rPr lang="en-US" dirty="0" err="1"/>
              <a:t>CharterCARE</a:t>
            </a:r>
            <a:r>
              <a:rPr lang="en-US" dirty="0"/>
              <a:t>.</a:t>
            </a:r>
          </a:p>
          <a:p>
            <a:endParaRPr lang="en-US" sz="500" dirty="0"/>
          </a:p>
          <a:p>
            <a:r>
              <a:rPr lang="en-US" dirty="0"/>
              <a:t>Systems of care were requested to indicate: </a:t>
            </a:r>
          </a:p>
          <a:p>
            <a:pPr lvl="1"/>
            <a:r>
              <a:rPr lang="en-US" dirty="0"/>
              <a:t>if they consist in full or in part of PCPs, and, if the latter,</a:t>
            </a:r>
          </a:p>
          <a:p>
            <a:pPr lvl="1"/>
            <a:r>
              <a:rPr lang="en-US" dirty="0"/>
              <a:t>the percentage of non-claims-based payments allocated to primary care, and</a:t>
            </a:r>
          </a:p>
          <a:p>
            <a:pPr lvl="1"/>
            <a:r>
              <a:rPr lang="en-US" dirty="0"/>
              <a:t>whether the organization preferred to keep such percentages confidential.</a:t>
            </a:r>
          </a:p>
          <a:p>
            <a:pPr lvl="1"/>
            <a:endParaRPr lang="en-US" sz="500" dirty="0"/>
          </a:p>
          <a:p>
            <a:r>
              <a:rPr lang="en-US" dirty="0"/>
              <a:t>OHIC has requested the systems of care respond to the survey </a:t>
            </a:r>
            <a:r>
              <a:rPr lang="en-US"/>
              <a:t>by June 4</a:t>
            </a:r>
            <a:r>
              <a:rPr lang="en-US" baseline="30000"/>
              <a:t>th</a:t>
            </a:r>
            <a:r>
              <a:rPr lang="en-US"/>
              <a:t> so </a:t>
            </a:r>
            <a:r>
              <a:rPr lang="en-US" dirty="0"/>
              <a:t>that OHIC can include the default percentages and revised definition for the primary care spend obligation in the next version of the Cost Trends Implementation Manual. </a:t>
            </a:r>
          </a:p>
        </p:txBody>
      </p:sp>
      <p:sp>
        <p:nvSpPr>
          <p:cNvPr id="4" name="Slide Number Placeholder 3">
            <a:extLst>
              <a:ext uri="{FF2B5EF4-FFF2-40B4-BE49-F238E27FC236}">
                <a16:creationId xmlns:a16="http://schemas.microsoft.com/office/drawing/2014/main" id="{FECDC07D-7DF6-4B1D-85AC-32046F4C8649}"/>
              </a:ext>
            </a:extLst>
          </p:cNvPr>
          <p:cNvSpPr>
            <a:spLocks noGrp="1"/>
          </p:cNvSpPr>
          <p:nvPr>
            <p:ph type="sldNum" sz="quarter" idx="10"/>
          </p:nvPr>
        </p:nvSpPr>
        <p:spPr/>
        <p:txBody>
          <a:bodyPr/>
          <a:lstStyle/>
          <a:p>
            <a:fld id="{8202EFDA-022F-41CF-980E-F688C355F9C4}" type="slidenum">
              <a:rPr lang="en-US" altLang="en-US" smtClean="0"/>
              <a:pPr/>
              <a:t>10</a:t>
            </a:fld>
            <a:endParaRPr lang="en-US" altLang="en-US" dirty="0"/>
          </a:p>
        </p:txBody>
      </p:sp>
    </p:spTree>
    <p:extLst>
      <p:ext uri="{BB962C8B-B14F-4D97-AF65-F5344CB8AC3E}">
        <p14:creationId xmlns:p14="http://schemas.microsoft.com/office/powerpoint/2010/main" val="1424142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8B37C3E-A6F9-43B1-A433-2A448DFFF6B3}"/>
              </a:ext>
            </a:extLst>
          </p:cNvPr>
          <p:cNvSpPr>
            <a:spLocks noGrp="1"/>
          </p:cNvSpPr>
          <p:nvPr>
            <p:ph type="sldNum" sz="quarter" idx="10"/>
          </p:nvPr>
        </p:nvSpPr>
        <p:spPr/>
        <p:txBody>
          <a:bodyPr/>
          <a:lstStyle/>
          <a:p>
            <a:fld id="{8202EFDA-022F-41CF-980E-F688C355F9C4}" type="slidenum">
              <a:rPr lang="en-US" altLang="en-US" smtClean="0"/>
              <a:pPr/>
              <a:t>11</a:t>
            </a:fld>
            <a:endParaRPr lang="en-US" altLang="en-US" dirty="0"/>
          </a:p>
        </p:txBody>
      </p:sp>
      <p:sp>
        <p:nvSpPr>
          <p:cNvPr id="5" name="TextBox 4">
            <a:extLst>
              <a:ext uri="{FF2B5EF4-FFF2-40B4-BE49-F238E27FC236}">
                <a16:creationId xmlns:a16="http://schemas.microsoft.com/office/drawing/2014/main" id="{78EAE007-A935-4A89-AB69-FF825F88CEC3}"/>
              </a:ext>
            </a:extLst>
          </p:cNvPr>
          <p:cNvSpPr txBox="1"/>
          <p:nvPr/>
        </p:nvSpPr>
        <p:spPr>
          <a:xfrm>
            <a:off x="0" y="2349305"/>
            <a:ext cx="12192000" cy="1200329"/>
          </a:xfrm>
          <a:prstGeom prst="rect">
            <a:avLst/>
          </a:prstGeom>
          <a:solidFill>
            <a:srgbClr val="5983AA"/>
          </a:solidFill>
        </p:spPr>
        <p:txBody>
          <a:bodyPr wrap="square" rtlCol="0">
            <a:spAutoFit/>
          </a:bodyPr>
          <a:lstStyle/>
          <a:p>
            <a:endParaRPr lang="en-US" dirty="0"/>
          </a:p>
          <a:p>
            <a:r>
              <a:rPr lang="en-US" b="1" dirty="0">
                <a:solidFill>
                  <a:schemeClr val="bg1"/>
                </a:solidFill>
              </a:rPr>
              <a:t>Proposed Revisions to the 2020-2021 PCMH Measure Set Benchmarks</a:t>
            </a:r>
          </a:p>
          <a:p>
            <a:endParaRPr lang="en-US" dirty="0"/>
          </a:p>
        </p:txBody>
      </p:sp>
    </p:spTree>
    <p:extLst>
      <p:ext uri="{BB962C8B-B14F-4D97-AF65-F5344CB8AC3E}">
        <p14:creationId xmlns:p14="http://schemas.microsoft.com/office/powerpoint/2010/main" val="1343243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5E9C1-93E6-44AE-88DF-CB035530494A}"/>
              </a:ext>
            </a:extLst>
          </p:cNvPr>
          <p:cNvSpPr>
            <a:spLocks noGrp="1"/>
          </p:cNvSpPr>
          <p:nvPr>
            <p:ph type="title"/>
          </p:nvPr>
        </p:nvSpPr>
        <p:spPr/>
        <p:txBody>
          <a:bodyPr/>
          <a:lstStyle/>
          <a:p>
            <a:r>
              <a:rPr lang="en-US" dirty="0"/>
              <a:t>Recap of the April 22</a:t>
            </a:r>
            <a:r>
              <a:rPr lang="en-US" baseline="30000" dirty="0"/>
              <a:t>nd</a:t>
            </a:r>
            <a:r>
              <a:rPr lang="en-US" dirty="0"/>
              <a:t> Meeting</a:t>
            </a:r>
          </a:p>
        </p:txBody>
      </p:sp>
      <p:sp>
        <p:nvSpPr>
          <p:cNvPr id="3" name="Content Placeholder 2">
            <a:extLst>
              <a:ext uri="{FF2B5EF4-FFF2-40B4-BE49-F238E27FC236}">
                <a16:creationId xmlns:a16="http://schemas.microsoft.com/office/drawing/2014/main" id="{27FF102A-3087-45A2-9F4E-4E64F5DE06A5}"/>
              </a:ext>
            </a:extLst>
          </p:cNvPr>
          <p:cNvSpPr>
            <a:spLocks noGrp="1"/>
          </p:cNvSpPr>
          <p:nvPr>
            <p:ph idx="1"/>
          </p:nvPr>
        </p:nvSpPr>
        <p:spPr/>
        <p:txBody>
          <a:bodyPr/>
          <a:lstStyle/>
          <a:p>
            <a:pPr>
              <a:spcAft>
                <a:spcPts val="300"/>
              </a:spcAft>
            </a:pPr>
            <a:r>
              <a:rPr lang="en-US" dirty="0"/>
              <a:t>As a reminder, OHIC proposed the following revisions to the 2020-2021 benchmarks:</a:t>
            </a:r>
          </a:p>
          <a:p>
            <a:pPr marL="914400" lvl="1" indent="-457200">
              <a:buFont typeface="+mj-lt"/>
              <a:buAutoNum type="arabicPeriod"/>
            </a:pPr>
            <a:r>
              <a:rPr lang="en-US" dirty="0"/>
              <a:t>Update the data source for all benchmarks from Quality Compass 2019 to 2020.</a:t>
            </a:r>
          </a:p>
          <a:p>
            <a:pPr marL="914400" lvl="1" indent="-457200">
              <a:buFont typeface="+mj-lt"/>
              <a:buAutoNum type="arabicPeriod"/>
            </a:pPr>
            <a:r>
              <a:rPr lang="en-US" dirty="0"/>
              <a:t>Adopt the national Medicaid 50</a:t>
            </a:r>
            <a:r>
              <a:rPr lang="en-US" baseline="30000" dirty="0"/>
              <a:t>th</a:t>
            </a:r>
            <a:r>
              <a:rPr lang="en-US" dirty="0"/>
              <a:t> percentile value as the benchmark for Lead Screening in Children.</a:t>
            </a:r>
          </a:p>
          <a:p>
            <a:pPr marL="914400" lvl="1" indent="-457200">
              <a:buFont typeface="+mj-lt"/>
              <a:buAutoNum type="arabicPeriod"/>
            </a:pPr>
            <a:r>
              <a:rPr lang="en-US" dirty="0"/>
              <a:t>Revise the benchmarks for Child and Adolescent Well Care Visits so as  not to adjust for change in data collection methods.</a:t>
            </a:r>
          </a:p>
          <a:p>
            <a:pPr marL="914400" lvl="1" indent="-457200">
              <a:buFont typeface="+mj-lt"/>
              <a:buAutoNum type="arabicPeriod"/>
            </a:pPr>
            <a:r>
              <a:rPr lang="en-US" dirty="0"/>
              <a:t>Adjust all benchmarks to account for the impact of COVID-19 on performance using an “adjuster,” i.e., half the difference between the median rates for 2018-2019 and 2019-2020.</a:t>
            </a:r>
          </a:p>
          <a:p>
            <a:pPr marL="914400" lvl="1" indent="-457200">
              <a:buFont typeface="+mj-lt"/>
              <a:buAutoNum type="arabicPeriod"/>
            </a:pPr>
            <a:endParaRPr lang="en-US" dirty="0"/>
          </a:p>
        </p:txBody>
      </p:sp>
      <p:sp>
        <p:nvSpPr>
          <p:cNvPr id="4" name="Slide Number Placeholder 3">
            <a:extLst>
              <a:ext uri="{FF2B5EF4-FFF2-40B4-BE49-F238E27FC236}">
                <a16:creationId xmlns:a16="http://schemas.microsoft.com/office/drawing/2014/main" id="{DDD40F35-A3BC-44CC-9486-630BA17EDEC0}"/>
              </a:ext>
            </a:extLst>
          </p:cNvPr>
          <p:cNvSpPr>
            <a:spLocks noGrp="1"/>
          </p:cNvSpPr>
          <p:nvPr>
            <p:ph type="sldNum" sz="quarter" idx="10"/>
          </p:nvPr>
        </p:nvSpPr>
        <p:spPr/>
        <p:txBody>
          <a:bodyPr/>
          <a:lstStyle/>
          <a:p>
            <a:fld id="{8202EFDA-022F-41CF-980E-F688C355F9C4}" type="slidenum">
              <a:rPr lang="en-US" altLang="en-US" smtClean="0"/>
              <a:pPr/>
              <a:t>12</a:t>
            </a:fld>
            <a:endParaRPr lang="en-US" altLang="en-US" dirty="0"/>
          </a:p>
        </p:txBody>
      </p:sp>
    </p:spTree>
    <p:extLst>
      <p:ext uri="{BB962C8B-B14F-4D97-AF65-F5344CB8AC3E}">
        <p14:creationId xmlns:p14="http://schemas.microsoft.com/office/powerpoint/2010/main" val="3214167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5E9C1-93E6-44AE-88DF-CB035530494A}"/>
              </a:ext>
            </a:extLst>
          </p:cNvPr>
          <p:cNvSpPr>
            <a:spLocks noGrp="1"/>
          </p:cNvSpPr>
          <p:nvPr>
            <p:ph type="title"/>
          </p:nvPr>
        </p:nvSpPr>
        <p:spPr/>
        <p:txBody>
          <a:bodyPr/>
          <a:lstStyle/>
          <a:p>
            <a:r>
              <a:rPr lang="en-US" dirty="0"/>
              <a:t>Summary of Feedback from the Work Group</a:t>
            </a:r>
          </a:p>
        </p:txBody>
      </p:sp>
      <p:sp>
        <p:nvSpPr>
          <p:cNvPr id="3" name="Content Placeholder 2">
            <a:extLst>
              <a:ext uri="{FF2B5EF4-FFF2-40B4-BE49-F238E27FC236}">
                <a16:creationId xmlns:a16="http://schemas.microsoft.com/office/drawing/2014/main" id="{27FF102A-3087-45A2-9F4E-4E64F5DE06A5}"/>
              </a:ext>
            </a:extLst>
          </p:cNvPr>
          <p:cNvSpPr>
            <a:spLocks noGrp="1"/>
          </p:cNvSpPr>
          <p:nvPr>
            <p:ph idx="1"/>
          </p:nvPr>
        </p:nvSpPr>
        <p:spPr>
          <a:xfrm>
            <a:off x="508002" y="1066800"/>
            <a:ext cx="10972799" cy="5334000"/>
          </a:xfrm>
        </p:spPr>
        <p:txBody>
          <a:bodyPr/>
          <a:lstStyle/>
          <a:p>
            <a:pPr>
              <a:spcAft>
                <a:spcPts val="300"/>
              </a:spcAft>
            </a:pPr>
            <a:r>
              <a:rPr lang="en-US" dirty="0"/>
              <a:t>OHIC initially proposed using an adjuster for the Lead Screening in Children measure that was a weighted average rate of performance for the other pediatric measures, as it did not have 2018-2019 data for this measure.</a:t>
            </a:r>
          </a:p>
          <a:p>
            <a:pPr lvl="1">
              <a:spcAft>
                <a:spcPts val="300"/>
              </a:spcAft>
            </a:pPr>
            <a:r>
              <a:rPr lang="en-US" dirty="0"/>
              <a:t>One Work Group member recommended obtaining data from RIDOH, noting that it has years of historical performance on the measure.</a:t>
            </a:r>
          </a:p>
          <a:p>
            <a:pPr lvl="1">
              <a:spcAft>
                <a:spcPts val="300"/>
              </a:spcAft>
            </a:pPr>
            <a:r>
              <a:rPr lang="en-US" dirty="0"/>
              <a:t>OHIC was able to obtain 2018-2019 data for the measure and re-calculated an adjuster for the Lead Screening measure.</a:t>
            </a:r>
          </a:p>
          <a:p>
            <a:pPr lvl="1">
              <a:spcAft>
                <a:spcPts val="300"/>
              </a:spcAft>
            </a:pPr>
            <a:r>
              <a:rPr lang="en-US" dirty="0"/>
              <a:t>The 2019-2020 median for Lead Screening (76%), however, is greater than the 2018-2019 median (75%).  Therefore, the adjuster would be a positive value, rather than a negative value as it is for the other measures.</a:t>
            </a:r>
          </a:p>
          <a:p>
            <a:pPr lvl="1">
              <a:spcAft>
                <a:spcPts val="300"/>
              </a:spcAft>
            </a:pPr>
            <a:r>
              <a:rPr lang="en-US" dirty="0"/>
              <a:t>Therefore, OHIC did not adjust the target for this measure.</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DDD40F35-A3BC-44CC-9486-630BA17EDEC0}"/>
              </a:ext>
            </a:extLst>
          </p:cNvPr>
          <p:cNvSpPr>
            <a:spLocks noGrp="1"/>
          </p:cNvSpPr>
          <p:nvPr>
            <p:ph type="sldNum" sz="quarter" idx="10"/>
          </p:nvPr>
        </p:nvSpPr>
        <p:spPr/>
        <p:txBody>
          <a:bodyPr/>
          <a:lstStyle/>
          <a:p>
            <a:fld id="{8202EFDA-022F-41CF-980E-F688C355F9C4}" type="slidenum">
              <a:rPr lang="en-US" altLang="en-US" smtClean="0"/>
              <a:pPr/>
              <a:t>13</a:t>
            </a:fld>
            <a:endParaRPr lang="en-US" altLang="en-US" dirty="0"/>
          </a:p>
        </p:txBody>
      </p:sp>
    </p:spTree>
    <p:extLst>
      <p:ext uri="{BB962C8B-B14F-4D97-AF65-F5344CB8AC3E}">
        <p14:creationId xmlns:p14="http://schemas.microsoft.com/office/powerpoint/2010/main" val="35936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A70E17-FDB8-4043-97E1-AC8876E9F2B9}"/>
              </a:ext>
            </a:extLst>
          </p:cNvPr>
          <p:cNvSpPr>
            <a:spLocks noGrp="1"/>
          </p:cNvSpPr>
          <p:nvPr>
            <p:ph type="title"/>
          </p:nvPr>
        </p:nvSpPr>
        <p:spPr/>
        <p:txBody>
          <a:bodyPr/>
          <a:lstStyle/>
          <a:p>
            <a:r>
              <a:rPr lang="en-US" dirty="0"/>
              <a:t>Adjusters for the 2020 – 2021 Performance Period</a:t>
            </a:r>
          </a:p>
        </p:txBody>
      </p:sp>
      <p:graphicFrame>
        <p:nvGraphicFramePr>
          <p:cNvPr id="3" name="Table 3">
            <a:extLst>
              <a:ext uri="{FF2B5EF4-FFF2-40B4-BE49-F238E27FC236}">
                <a16:creationId xmlns:a16="http://schemas.microsoft.com/office/drawing/2014/main" id="{A51754A8-FED4-4945-A063-239D87359DA1}"/>
              </a:ext>
            </a:extLst>
          </p:cNvPr>
          <p:cNvGraphicFramePr>
            <a:graphicFrameLocks noGrp="1"/>
          </p:cNvGraphicFramePr>
          <p:nvPr>
            <p:ph idx="1"/>
            <p:extLst>
              <p:ext uri="{D42A27DB-BD31-4B8C-83A1-F6EECF244321}">
                <p14:modId xmlns:p14="http://schemas.microsoft.com/office/powerpoint/2010/main" val="1828541990"/>
              </p:ext>
            </p:extLst>
          </p:nvPr>
        </p:nvGraphicFramePr>
        <p:xfrm>
          <a:off x="508000" y="1066800"/>
          <a:ext cx="10972802" cy="5130800"/>
        </p:xfrm>
        <a:graphic>
          <a:graphicData uri="http://schemas.openxmlformats.org/drawingml/2006/table">
            <a:tbl>
              <a:tblPr firstRow="1" bandRow="1">
                <a:tableStyleId>{1FECB4D8-DB02-4DC6-A0A2-4F2EBAE1DC90}</a:tableStyleId>
              </a:tblPr>
              <a:tblGrid>
                <a:gridCol w="3275724">
                  <a:extLst>
                    <a:ext uri="{9D8B030D-6E8A-4147-A177-3AD203B41FA5}">
                      <a16:colId xmlns:a16="http://schemas.microsoft.com/office/drawing/2014/main" val="1030752651"/>
                    </a:ext>
                  </a:extLst>
                </a:gridCol>
                <a:gridCol w="2356946">
                  <a:extLst>
                    <a:ext uri="{9D8B030D-6E8A-4147-A177-3AD203B41FA5}">
                      <a16:colId xmlns:a16="http://schemas.microsoft.com/office/drawing/2014/main" val="2116816920"/>
                    </a:ext>
                  </a:extLst>
                </a:gridCol>
                <a:gridCol w="2356946">
                  <a:extLst>
                    <a:ext uri="{9D8B030D-6E8A-4147-A177-3AD203B41FA5}">
                      <a16:colId xmlns:a16="http://schemas.microsoft.com/office/drawing/2014/main" val="4040224656"/>
                    </a:ext>
                  </a:extLst>
                </a:gridCol>
                <a:gridCol w="2983186">
                  <a:extLst>
                    <a:ext uri="{9D8B030D-6E8A-4147-A177-3AD203B41FA5}">
                      <a16:colId xmlns:a16="http://schemas.microsoft.com/office/drawing/2014/main" val="541202027"/>
                    </a:ext>
                  </a:extLst>
                </a:gridCol>
              </a:tblGrid>
              <a:tr h="370840">
                <a:tc>
                  <a:txBody>
                    <a:bodyPr/>
                    <a:lstStyle/>
                    <a:p>
                      <a:pPr algn="ctr"/>
                      <a:r>
                        <a:rPr lang="en-US" dirty="0"/>
                        <a:t>Measure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pPr algn="ctr"/>
                      <a:r>
                        <a:rPr lang="en-US" dirty="0"/>
                        <a:t>2018 – 2019 </a:t>
                      </a:r>
                    </a:p>
                    <a:p>
                      <a:pPr algn="ctr"/>
                      <a:r>
                        <a:rPr lang="en-US" dirty="0"/>
                        <a:t>Median Rate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pPr algn="ctr"/>
                      <a:r>
                        <a:rPr lang="en-US" dirty="0"/>
                        <a:t>2019 – 2020 </a:t>
                      </a:r>
                    </a:p>
                    <a:p>
                      <a:pPr algn="ctr"/>
                      <a:r>
                        <a:rPr lang="en-US" dirty="0"/>
                        <a:t>Median Rate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pPr algn="ctr"/>
                      <a:r>
                        <a:rPr lang="en-US" dirty="0"/>
                        <a:t>Adjuster (1/2 Difference in Median Rates)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extLst>
                  <a:ext uri="{0D108BD9-81ED-4DB2-BD59-A6C34878D82A}">
                    <a16:rowId xmlns:a16="http://schemas.microsoft.com/office/drawing/2014/main" val="3085142269"/>
                  </a:ext>
                </a:extLst>
              </a:tr>
              <a:tr h="370840">
                <a:tc gridSpan="4">
                  <a:txBody>
                    <a:bodyPr/>
                    <a:lstStyle/>
                    <a:p>
                      <a:pPr marL="0" marR="0" algn="ctr">
                        <a:spcBef>
                          <a:spcPts val="0"/>
                        </a:spcBef>
                        <a:spcAft>
                          <a:spcPts val="0"/>
                        </a:spcAft>
                      </a:pPr>
                      <a:r>
                        <a:rPr lang="en-US" sz="1800" b="1" dirty="0">
                          <a:effectLst/>
                          <a:latin typeface="+mj-lt"/>
                          <a:ea typeface="Times New Roman" panose="02020603050405020304" pitchFamily="18" charset="0"/>
                        </a:rPr>
                        <a:t>Measures for Adult Practices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endParaRPr 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marL="0" marR="0" algn="ctr">
                        <a:spcBef>
                          <a:spcPts val="0"/>
                        </a:spcBef>
                        <a:spcAft>
                          <a:spcPts val="0"/>
                        </a:spcAft>
                      </a:pPr>
                      <a:endParaRPr lang="en-US" sz="180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509463"/>
                  </a:ext>
                </a:extLst>
              </a:tr>
              <a:tr h="457200">
                <a:tc>
                  <a:txBody>
                    <a:bodyPr/>
                    <a:lstStyle/>
                    <a:p>
                      <a:pPr marL="45720" marR="0" algn="l">
                        <a:spcBef>
                          <a:spcPts val="0"/>
                        </a:spcBef>
                        <a:spcAft>
                          <a:spcPts val="0"/>
                        </a:spcAft>
                      </a:pPr>
                      <a:r>
                        <a:rPr lang="en-US" sz="1800" dirty="0">
                          <a:effectLst/>
                        </a:rPr>
                        <a:t>Colorectal Cancer Screening</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a:effectLst/>
                        </a:rPr>
                        <a:t>70%</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a:effectLst/>
                        </a:rPr>
                        <a:t>67%</a:t>
                      </a:r>
                      <a:endParaRPr lang="en-US" sz="180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-1.5%</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0293549"/>
                  </a:ext>
                </a:extLst>
              </a:tr>
              <a:tr h="640080">
                <a:tc>
                  <a:txBody>
                    <a:bodyPr/>
                    <a:lstStyle/>
                    <a:p>
                      <a:pPr marL="45720" marR="0" algn="l">
                        <a:spcBef>
                          <a:spcPts val="0"/>
                        </a:spcBef>
                        <a:spcAft>
                          <a:spcPts val="0"/>
                        </a:spcAft>
                      </a:pPr>
                      <a:r>
                        <a:rPr lang="en-US" sz="1800" dirty="0">
                          <a:solidFill>
                            <a:srgbClr val="000000"/>
                          </a:solidFill>
                          <a:effectLst/>
                        </a:rPr>
                        <a:t>Comprehensive Diabetes Care: Eye Exam</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800" dirty="0">
                          <a:solidFill>
                            <a:srgbClr val="000000"/>
                          </a:solidFill>
                          <a:effectLst/>
                        </a:rPr>
                        <a:t>38%</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800" dirty="0">
                          <a:solidFill>
                            <a:srgbClr val="000000"/>
                          </a:solidFill>
                          <a:effectLst/>
                        </a:rPr>
                        <a:t>37%</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800" dirty="0">
                          <a:solidFill>
                            <a:srgbClr val="000000"/>
                          </a:solidFill>
                          <a:effectLst/>
                        </a:rPr>
                        <a:t>-0.5%</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7845663"/>
                  </a:ext>
                </a:extLst>
              </a:tr>
              <a:tr h="640080">
                <a:tc>
                  <a:txBody>
                    <a:bodyPr/>
                    <a:lstStyle/>
                    <a:p>
                      <a:pPr marL="45720" marR="0" algn="l">
                        <a:spcBef>
                          <a:spcPts val="0"/>
                        </a:spcBef>
                        <a:spcAft>
                          <a:spcPts val="0"/>
                        </a:spcAft>
                      </a:pPr>
                      <a:r>
                        <a:rPr lang="en-US" sz="1800" dirty="0">
                          <a:effectLst/>
                        </a:rPr>
                        <a:t>Comprehensive Diabetes Care: HbA1c Control (&lt;8)</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67%</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63%</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-2.0%</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3658867"/>
                  </a:ext>
                </a:extLst>
              </a:tr>
              <a:tr h="370840">
                <a:tc gridSpan="4">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effectLst/>
                          <a:latin typeface="+mn-lt"/>
                          <a:ea typeface="Times New Roman" panose="02020603050405020304" pitchFamily="18" charset="0"/>
                          <a:cs typeface="+mn-cs"/>
                        </a:rPr>
                        <a:t>Measures for Pediatric Practices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endParaRPr 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marL="0" marR="0" algn="ctr">
                        <a:spcBef>
                          <a:spcPts val="0"/>
                        </a:spcBef>
                        <a:spcAft>
                          <a:spcPts val="0"/>
                        </a:spcAft>
                      </a:pP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7393513"/>
                  </a:ext>
                </a:extLst>
              </a:tr>
              <a:tr h="914400">
                <a:tc>
                  <a:txBody>
                    <a:bodyPr/>
                    <a:lstStyle/>
                    <a:p>
                      <a:pPr marL="45720" marR="0" algn="l">
                        <a:spcBef>
                          <a:spcPts val="0"/>
                        </a:spcBef>
                        <a:spcAft>
                          <a:spcPts val="0"/>
                        </a:spcAft>
                      </a:pPr>
                      <a:r>
                        <a:rPr lang="en-US" sz="1800" dirty="0">
                          <a:effectLst/>
                        </a:rPr>
                        <a:t>Child and Adolescent Well-Care Visits (adolescent age ranges only)</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800">
                          <a:solidFill>
                            <a:srgbClr val="000000"/>
                          </a:solidFill>
                          <a:effectLst/>
                        </a:rPr>
                        <a:t>81%</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800" dirty="0">
                          <a:solidFill>
                            <a:srgbClr val="000000"/>
                          </a:solidFill>
                          <a:effectLst/>
                        </a:rPr>
                        <a:t>75%</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800" dirty="0">
                          <a:solidFill>
                            <a:srgbClr val="000000"/>
                          </a:solidFill>
                          <a:effectLst/>
                        </a:rPr>
                        <a:t>-3.0%</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9152384"/>
                  </a:ext>
                </a:extLst>
              </a:tr>
              <a:tr h="640080">
                <a:tc>
                  <a:txBody>
                    <a:bodyPr/>
                    <a:lstStyle/>
                    <a:p>
                      <a:pPr marL="45720" marR="0" algn="l">
                        <a:spcBef>
                          <a:spcPts val="0"/>
                        </a:spcBef>
                        <a:spcAft>
                          <a:spcPts val="0"/>
                        </a:spcAft>
                      </a:pPr>
                      <a:r>
                        <a:rPr lang="en-US" sz="1800" dirty="0">
                          <a:effectLst/>
                        </a:rPr>
                        <a:t>Developmental Screening in the First Three Years of Life</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a:effectLst/>
                        </a:rPr>
                        <a:t>79%</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75%</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-2.0%</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7122777"/>
                  </a:ext>
                </a:extLst>
              </a:tr>
              <a:tr h="457200">
                <a:tc>
                  <a:txBody>
                    <a:bodyPr/>
                    <a:lstStyle/>
                    <a:p>
                      <a:pPr marL="45720" marR="0" algn="l">
                        <a:spcBef>
                          <a:spcPts val="0"/>
                        </a:spcBef>
                        <a:spcAft>
                          <a:spcPts val="0"/>
                        </a:spcAft>
                      </a:pPr>
                      <a:r>
                        <a:rPr lang="en-US" sz="1800" dirty="0">
                          <a:solidFill>
                            <a:srgbClr val="000000"/>
                          </a:solidFill>
                          <a:effectLst/>
                        </a:rPr>
                        <a:t>Lead Screening in Children</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800" dirty="0">
                          <a:solidFill>
                            <a:srgbClr val="000000"/>
                          </a:solidFill>
                          <a:effectLst/>
                        </a:rPr>
                        <a:t>75%</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800" dirty="0">
                          <a:solidFill>
                            <a:srgbClr val="000000"/>
                          </a:solidFill>
                          <a:effectLst/>
                        </a:rPr>
                        <a:t>76%</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800" dirty="0">
                          <a:solidFill>
                            <a:srgbClr val="000000"/>
                          </a:solidFill>
                          <a:effectLst/>
                        </a:rPr>
                        <a:t>N/A</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6294443"/>
                  </a:ext>
                </a:extLst>
              </a:tr>
            </a:tbl>
          </a:graphicData>
        </a:graphic>
      </p:graphicFrame>
      <p:sp>
        <p:nvSpPr>
          <p:cNvPr id="2" name="Slide Number Placeholder 1">
            <a:extLst>
              <a:ext uri="{FF2B5EF4-FFF2-40B4-BE49-F238E27FC236}">
                <a16:creationId xmlns:a16="http://schemas.microsoft.com/office/drawing/2014/main" id="{1F194BD7-4FB2-4D59-B5E9-1076406F5689}"/>
              </a:ext>
            </a:extLst>
          </p:cNvPr>
          <p:cNvSpPr>
            <a:spLocks noGrp="1"/>
          </p:cNvSpPr>
          <p:nvPr>
            <p:ph type="sldNum" sz="quarter" idx="10"/>
          </p:nvPr>
        </p:nvSpPr>
        <p:spPr/>
        <p:txBody>
          <a:bodyPr/>
          <a:lstStyle/>
          <a:p>
            <a:fld id="{8202EFDA-022F-41CF-980E-F688C355F9C4}" type="slidenum">
              <a:rPr lang="en-US" altLang="en-US" smtClean="0"/>
              <a:pPr/>
              <a:t>14</a:t>
            </a:fld>
            <a:endParaRPr lang="en-US" altLang="en-US" dirty="0"/>
          </a:p>
        </p:txBody>
      </p:sp>
    </p:spTree>
    <p:extLst>
      <p:ext uri="{BB962C8B-B14F-4D97-AF65-F5344CB8AC3E}">
        <p14:creationId xmlns:p14="http://schemas.microsoft.com/office/powerpoint/2010/main" val="765051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A70E17-FDB8-4043-97E1-AC8876E9F2B9}"/>
              </a:ext>
            </a:extLst>
          </p:cNvPr>
          <p:cNvSpPr>
            <a:spLocks noGrp="1"/>
          </p:cNvSpPr>
          <p:nvPr>
            <p:ph type="title"/>
          </p:nvPr>
        </p:nvSpPr>
        <p:spPr/>
        <p:txBody>
          <a:bodyPr/>
          <a:lstStyle/>
          <a:p>
            <a:r>
              <a:rPr lang="en-US" dirty="0"/>
              <a:t>Revised High-Performance Benchmarks for 2020-2021</a:t>
            </a:r>
          </a:p>
        </p:txBody>
      </p:sp>
      <p:graphicFrame>
        <p:nvGraphicFramePr>
          <p:cNvPr id="3" name="Table 3">
            <a:extLst>
              <a:ext uri="{FF2B5EF4-FFF2-40B4-BE49-F238E27FC236}">
                <a16:creationId xmlns:a16="http://schemas.microsoft.com/office/drawing/2014/main" id="{A51754A8-FED4-4945-A063-239D87359DA1}"/>
              </a:ext>
            </a:extLst>
          </p:cNvPr>
          <p:cNvGraphicFramePr>
            <a:graphicFrameLocks noGrp="1"/>
          </p:cNvGraphicFramePr>
          <p:nvPr>
            <p:ph idx="1"/>
            <p:extLst>
              <p:ext uri="{D42A27DB-BD31-4B8C-83A1-F6EECF244321}">
                <p14:modId xmlns:p14="http://schemas.microsoft.com/office/powerpoint/2010/main" val="904963174"/>
              </p:ext>
            </p:extLst>
          </p:nvPr>
        </p:nvGraphicFramePr>
        <p:xfrm>
          <a:off x="508000" y="1066800"/>
          <a:ext cx="10972801" cy="5108448"/>
        </p:xfrm>
        <a:graphic>
          <a:graphicData uri="http://schemas.openxmlformats.org/drawingml/2006/table">
            <a:tbl>
              <a:tblPr firstRow="1" bandRow="1">
                <a:tableStyleId>{1FECB4D8-DB02-4DC6-A0A2-4F2EBAE1DC90}</a:tableStyleId>
              </a:tblPr>
              <a:tblGrid>
                <a:gridCol w="3102303">
                  <a:extLst>
                    <a:ext uri="{9D8B030D-6E8A-4147-A177-3AD203B41FA5}">
                      <a16:colId xmlns:a16="http://schemas.microsoft.com/office/drawing/2014/main" val="1030752651"/>
                    </a:ext>
                  </a:extLst>
                </a:gridCol>
                <a:gridCol w="2443656">
                  <a:extLst>
                    <a:ext uri="{9D8B030D-6E8A-4147-A177-3AD203B41FA5}">
                      <a16:colId xmlns:a16="http://schemas.microsoft.com/office/drawing/2014/main" val="1631601178"/>
                    </a:ext>
                  </a:extLst>
                </a:gridCol>
                <a:gridCol w="5426842">
                  <a:extLst>
                    <a:ext uri="{9D8B030D-6E8A-4147-A177-3AD203B41FA5}">
                      <a16:colId xmlns:a16="http://schemas.microsoft.com/office/drawing/2014/main" val="4040224656"/>
                    </a:ext>
                  </a:extLst>
                </a:gridCol>
              </a:tblGrid>
              <a:tr h="370840">
                <a:tc>
                  <a:txBody>
                    <a:bodyPr/>
                    <a:lstStyle/>
                    <a:p>
                      <a:pPr algn="ctr"/>
                      <a:r>
                        <a:rPr lang="en-US" dirty="0"/>
                        <a:t>Measure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pPr algn="ctr"/>
                      <a:r>
                        <a:rPr lang="en-US" dirty="0"/>
                        <a:t>2021 Benchmark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pPr algn="ctr"/>
                      <a:r>
                        <a:rPr lang="en-US" dirty="0"/>
                        <a:t>Benchmark Source*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extLst>
                  <a:ext uri="{0D108BD9-81ED-4DB2-BD59-A6C34878D82A}">
                    <a16:rowId xmlns:a16="http://schemas.microsoft.com/office/drawing/2014/main" val="3085142269"/>
                  </a:ext>
                </a:extLst>
              </a:tr>
              <a:tr h="370840">
                <a:tc gridSpan="3">
                  <a:txBody>
                    <a:bodyPr/>
                    <a:lstStyle/>
                    <a:p>
                      <a:pPr marL="0" marR="0" algn="ctr">
                        <a:spcBef>
                          <a:spcPts val="0"/>
                        </a:spcBef>
                        <a:spcAft>
                          <a:spcPts val="0"/>
                        </a:spcAft>
                      </a:pPr>
                      <a:r>
                        <a:rPr lang="en-US" sz="1800" b="1" dirty="0">
                          <a:effectLst/>
                          <a:latin typeface="+mj-lt"/>
                          <a:ea typeface="Times New Roman" panose="02020603050405020304" pitchFamily="18" charset="0"/>
                        </a:rPr>
                        <a:t>Measures for Adult Practices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marL="0" marR="0" algn="ctr">
                        <a:spcBef>
                          <a:spcPts val="0"/>
                        </a:spcBef>
                        <a:spcAft>
                          <a:spcPts val="0"/>
                        </a:spcAft>
                      </a:pP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80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509463"/>
                  </a:ext>
                </a:extLst>
              </a:tr>
              <a:tr h="621792">
                <a:tc>
                  <a:txBody>
                    <a:bodyPr/>
                    <a:lstStyle/>
                    <a:p>
                      <a:pPr marL="45720" marR="0" algn="l">
                        <a:spcBef>
                          <a:spcPts val="0"/>
                        </a:spcBef>
                        <a:spcAft>
                          <a:spcPts val="0"/>
                        </a:spcAft>
                      </a:pPr>
                      <a:r>
                        <a:rPr lang="en-US" sz="1800" dirty="0">
                          <a:effectLst/>
                        </a:rPr>
                        <a:t>Colorectal Cancer Screening</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 marR="0" algn="l">
                        <a:spcBef>
                          <a:spcPts val="0"/>
                        </a:spcBef>
                        <a:spcAft>
                          <a:spcPts val="300"/>
                        </a:spcAft>
                      </a:pPr>
                      <a:r>
                        <a:rPr lang="en-US" sz="1800" i="1" dirty="0">
                          <a:effectLst/>
                          <a:latin typeface="+mj-lt"/>
                          <a:ea typeface="Times New Roman" panose="02020603050405020304" pitchFamily="18" charset="0"/>
                        </a:rPr>
                        <a:t>Commercial</a:t>
                      </a:r>
                      <a:r>
                        <a:rPr lang="en-US" sz="1800" dirty="0">
                          <a:effectLst/>
                          <a:latin typeface="+mj-lt"/>
                          <a:ea typeface="Times New Roman" panose="02020603050405020304" pitchFamily="18" charset="0"/>
                        </a:rPr>
                        <a:t>: 59.70%</a:t>
                      </a:r>
                    </a:p>
                    <a:p>
                      <a:pPr marL="45720" marR="0" algn="l">
                        <a:spcBef>
                          <a:spcPts val="0"/>
                        </a:spcBef>
                        <a:spcAft>
                          <a:spcPts val="300"/>
                        </a:spcAft>
                      </a:pPr>
                      <a:r>
                        <a:rPr lang="en-US" sz="1800" i="1" dirty="0">
                          <a:effectLst/>
                          <a:latin typeface="+mj-lt"/>
                          <a:ea typeface="Times New Roman" panose="02020603050405020304" pitchFamily="18" charset="0"/>
                        </a:rPr>
                        <a:t>Medicaid</a:t>
                      </a:r>
                      <a:r>
                        <a:rPr lang="en-US" sz="1800" dirty="0">
                          <a:effectLst/>
                          <a:latin typeface="+mj-lt"/>
                          <a:ea typeface="Times New Roman" panose="02020603050405020304" pitchFamily="18" charset="0"/>
                        </a:rPr>
                        <a:t>: 47.46%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300"/>
                        </a:spcAft>
                      </a:pPr>
                      <a:r>
                        <a:rPr lang="en-US" sz="1800" i="1" dirty="0">
                          <a:effectLst/>
                          <a:latin typeface="+mj-lt"/>
                          <a:ea typeface="Times New Roman" panose="02020603050405020304" pitchFamily="18" charset="0"/>
                        </a:rPr>
                        <a:t>Commercial</a:t>
                      </a:r>
                      <a:r>
                        <a:rPr lang="en-US" sz="1800" i="0" dirty="0">
                          <a:effectLst/>
                          <a:latin typeface="+mj-lt"/>
                          <a:ea typeface="Times New Roman" panose="02020603050405020304" pitchFamily="18" charset="0"/>
                        </a:rPr>
                        <a:t>: National commercial 50</a:t>
                      </a:r>
                      <a:r>
                        <a:rPr lang="en-US" sz="1800" i="0" baseline="30000" dirty="0">
                          <a:effectLst/>
                          <a:latin typeface="+mj-lt"/>
                          <a:ea typeface="Times New Roman" panose="02020603050405020304" pitchFamily="18" charset="0"/>
                        </a:rPr>
                        <a:t>th</a:t>
                      </a:r>
                      <a:r>
                        <a:rPr lang="en-US" sz="1800" i="0" dirty="0">
                          <a:effectLst/>
                          <a:latin typeface="+mj-lt"/>
                          <a:ea typeface="Times New Roman" panose="02020603050405020304" pitchFamily="18" charset="0"/>
                        </a:rPr>
                        <a:t> percentile</a:t>
                      </a:r>
                    </a:p>
                    <a:p>
                      <a:pPr marL="0" marR="0">
                        <a:spcBef>
                          <a:spcPts val="0"/>
                        </a:spcBef>
                        <a:spcAft>
                          <a:spcPts val="300"/>
                        </a:spcAft>
                      </a:pPr>
                      <a:r>
                        <a:rPr lang="en-US" sz="1800" i="1" dirty="0">
                          <a:effectLst/>
                          <a:latin typeface="+mj-lt"/>
                          <a:ea typeface="Times New Roman" panose="02020603050405020304" pitchFamily="18" charset="0"/>
                        </a:rPr>
                        <a:t>Medicaid</a:t>
                      </a:r>
                      <a:r>
                        <a:rPr lang="en-US" sz="1800" i="0" dirty="0">
                          <a:effectLst/>
                          <a:latin typeface="+mj-lt"/>
                          <a:ea typeface="Times New Roman" panose="02020603050405020304" pitchFamily="18" charset="0"/>
                        </a:rPr>
                        <a:t>: 80% of the commercial value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0293549"/>
                  </a:ext>
                </a:extLst>
              </a:tr>
              <a:tr h="621792">
                <a:tc>
                  <a:txBody>
                    <a:bodyPr/>
                    <a:lstStyle/>
                    <a:p>
                      <a:pPr marL="45720" marR="0" algn="l">
                        <a:spcBef>
                          <a:spcPts val="0"/>
                        </a:spcBef>
                        <a:spcAft>
                          <a:spcPts val="0"/>
                        </a:spcAft>
                      </a:pPr>
                      <a:r>
                        <a:rPr lang="en-US" sz="1800" dirty="0">
                          <a:solidFill>
                            <a:srgbClr val="000000"/>
                          </a:solidFill>
                          <a:effectLst/>
                        </a:rPr>
                        <a:t>Comprehensive Diabetes Care: Eye Exam</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45720" marR="0" algn="l">
                        <a:spcBef>
                          <a:spcPts val="0"/>
                        </a:spcBef>
                        <a:spcAft>
                          <a:spcPts val="200"/>
                        </a:spcAft>
                      </a:pPr>
                      <a:r>
                        <a:rPr lang="en-US" sz="1800" dirty="0">
                          <a:effectLst/>
                          <a:latin typeface="+mj-lt"/>
                          <a:ea typeface="Times New Roman" panose="02020603050405020304" pitchFamily="18" charset="0"/>
                        </a:rPr>
                        <a:t>49.39%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spcBef>
                          <a:spcPts val="0"/>
                        </a:spcBef>
                        <a:spcAft>
                          <a:spcPts val="200"/>
                        </a:spcAft>
                      </a:pPr>
                      <a:r>
                        <a:rPr lang="en-US" sz="1800" i="0" dirty="0">
                          <a:solidFill>
                            <a:srgbClr val="000000"/>
                          </a:solidFill>
                          <a:effectLst/>
                          <a:latin typeface="+mj-lt"/>
                          <a:ea typeface="Times New Roman" panose="02020603050405020304" pitchFamily="18" charset="0"/>
                        </a:rPr>
                        <a:t>National commercial 50</a:t>
                      </a:r>
                      <a:r>
                        <a:rPr lang="en-US" sz="1800" i="0" baseline="30000" dirty="0">
                          <a:solidFill>
                            <a:srgbClr val="000000"/>
                          </a:solidFill>
                          <a:effectLst/>
                          <a:latin typeface="+mj-lt"/>
                          <a:ea typeface="Times New Roman" panose="02020603050405020304" pitchFamily="18" charset="0"/>
                        </a:rPr>
                        <a:t>th</a:t>
                      </a:r>
                      <a:r>
                        <a:rPr lang="en-US" sz="1800" i="0" dirty="0">
                          <a:solidFill>
                            <a:srgbClr val="000000"/>
                          </a:solidFill>
                          <a:effectLst/>
                          <a:latin typeface="+mj-lt"/>
                          <a:ea typeface="Times New Roman" panose="02020603050405020304" pitchFamily="18" charset="0"/>
                        </a:rPr>
                        <a:t> percentile</a:t>
                      </a:r>
                      <a:endParaRPr lang="en-US" sz="1800" i="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7845663"/>
                  </a:ext>
                </a:extLst>
              </a:tr>
              <a:tr h="621792">
                <a:tc>
                  <a:txBody>
                    <a:bodyPr/>
                    <a:lstStyle/>
                    <a:p>
                      <a:pPr marL="45720" marR="0" algn="l">
                        <a:spcBef>
                          <a:spcPts val="0"/>
                        </a:spcBef>
                        <a:spcAft>
                          <a:spcPts val="0"/>
                        </a:spcAft>
                      </a:pPr>
                      <a:r>
                        <a:rPr lang="en-US" sz="1800" dirty="0">
                          <a:effectLst/>
                        </a:rPr>
                        <a:t>Comprehensive Diabetes Care: HbA1c Control (&lt;8)</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 marR="0" algn="l">
                        <a:spcBef>
                          <a:spcPts val="0"/>
                        </a:spcBef>
                        <a:spcAft>
                          <a:spcPts val="300"/>
                        </a:spcAft>
                      </a:pPr>
                      <a:r>
                        <a:rPr lang="en-US" sz="1800" i="1" kern="1200" dirty="0">
                          <a:solidFill>
                            <a:schemeClr val="dk1"/>
                          </a:solidFill>
                          <a:effectLst/>
                          <a:latin typeface="+mn-lt"/>
                          <a:ea typeface="Times New Roman" panose="02020603050405020304" pitchFamily="18" charset="0"/>
                          <a:cs typeface="+mn-cs"/>
                        </a:rPr>
                        <a:t>Commercial</a:t>
                      </a:r>
                      <a:r>
                        <a:rPr lang="en-US" sz="1800" kern="1200" dirty="0">
                          <a:solidFill>
                            <a:schemeClr val="dk1"/>
                          </a:solidFill>
                          <a:effectLst/>
                          <a:latin typeface="+mn-lt"/>
                          <a:ea typeface="Times New Roman" panose="02020603050405020304" pitchFamily="18" charset="0"/>
                          <a:cs typeface="+mn-cs"/>
                        </a:rPr>
                        <a:t>: 62.96%</a:t>
                      </a:r>
                    </a:p>
                    <a:p>
                      <a:pPr marL="45720" marR="0" algn="l">
                        <a:spcBef>
                          <a:spcPts val="0"/>
                        </a:spcBef>
                        <a:spcAft>
                          <a:spcPts val="300"/>
                        </a:spcAft>
                      </a:pPr>
                      <a:r>
                        <a:rPr lang="en-US" sz="1800" i="1" kern="1200" dirty="0">
                          <a:solidFill>
                            <a:schemeClr val="dk1"/>
                          </a:solidFill>
                          <a:effectLst/>
                          <a:latin typeface="+mn-lt"/>
                          <a:ea typeface="Times New Roman" panose="02020603050405020304" pitchFamily="18" charset="0"/>
                          <a:cs typeface="+mn-cs"/>
                        </a:rPr>
                        <a:t>Medicaid</a:t>
                      </a:r>
                      <a:r>
                        <a:rPr lang="en-US" sz="1800" kern="1200" dirty="0">
                          <a:solidFill>
                            <a:schemeClr val="dk1"/>
                          </a:solidFill>
                          <a:effectLst/>
                          <a:latin typeface="+mn-lt"/>
                          <a:ea typeface="Times New Roman" panose="02020603050405020304" pitchFamily="18" charset="0"/>
                          <a:cs typeface="+mn-cs"/>
                        </a:rPr>
                        <a:t>: 56.64%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300"/>
                        </a:spcAft>
                      </a:pPr>
                      <a:r>
                        <a:rPr lang="en-US" sz="1800" i="1" dirty="0">
                          <a:effectLst/>
                          <a:latin typeface="+mj-lt"/>
                          <a:ea typeface="Times New Roman" panose="02020603050405020304" pitchFamily="18" charset="0"/>
                        </a:rPr>
                        <a:t>Commercial</a:t>
                      </a:r>
                      <a:r>
                        <a:rPr lang="en-US" sz="1800" i="0" dirty="0">
                          <a:effectLst/>
                          <a:latin typeface="+mj-lt"/>
                          <a:ea typeface="Times New Roman" panose="02020603050405020304" pitchFamily="18" charset="0"/>
                        </a:rPr>
                        <a:t>: National commercial 90</a:t>
                      </a:r>
                      <a:r>
                        <a:rPr lang="en-US" sz="1800" i="0" baseline="30000" dirty="0">
                          <a:effectLst/>
                          <a:latin typeface="+mj-lt"/>
                          <a:ea typeface="Times New Roman" panose="02020603050405020304" pitchFamily="18" charset="0"/>
                        </a:rPr>
                        <a:t>th </a:t>
                      </a:r>
                      <a:r>
                        <a:rPr lang="en-US" sz="1800" i="0" dirty="0">
                          <a:effectLst/>
                          <a:latin typeface="+mj-lt"/>
                          <a:ea typeface="Times New Roman" panose="02020603050405020304" pitchFamily="18" charset="0"/>
                        </a:rPr>
                        <a:t>percentile</a:t>
                      </a:r>
                    </a:p>
                    <a:p>
                      <a:pPr marL="0" marR="0">
                        <a:spcBef>
                          <a:spcPts val="0"/>
                        </a:spcBef>
                        <a:spcAft>
                          <a:spcPts val="300"/>
                        </a:spcAft>
                      </a:pPr>
                      <a:r>
                        <a:rPr lang="en-US" sz="1800" i="1" dirty="0">
                          <a:effectLst/>
                          <a:latin typeface="+mj-lt"/>
                          <a:ea typeface="Times New Roman" panose="02020603050405020304" pitchFamily="18" charset="0"/>
                        </a:rPr>
                        <a:t>Medicaid</a:t>
                      </a:r>
                      <a:r>
                        <a:rPr lang="en-US" sz="1800" i="0" dirty="0">
                          <a:effectLst/>
                          <a:latin typeface="+mj-lt"/>
                          <a:ea typeface="Times New Roman" panose="02020603050405020304" pitchFamily="18" charset="0"/>
                        </a:rPr>
                        <a:t>: National commercial 66</a:t>
                      </a:r>
                      <a:r>
                        <a:rPr lang="en-US" sz="1800" i="0" baseline="30000" dirty="0">
                          <a:effectLst/>
                          <a:latin typeface="+mj-lt"/>
                          <a:ea typeface="Times New Roman" panose="02020603050405020304" pitchFamily="18" charset="0"/>
                        </a:rPr>
                        <a:t>th</a:t>
                      </a:r>
                      <a:r>
                        <a:rPr lang="en-US" sz="1800" i="0" dirty="0">
                          <a:effectLst/>
                          <a:latin typeface="+mj-lt"/>
                          <a:ea typeface="Times New Roman" panose="02020603050405020304" pitchFamily="18" charset="0"/>
                        </a:rPr>
                        <a:t> percentile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3658867"/>
                  </a:ext>
                </a:extLst>
              </a:tr>
              <a:tr h="370840">
                <a:tc gridSpan="3">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effectLst/>
                          <a:latin typeface="+mn-lt"/>
                          <a:ea typeface="Times New Roman" panose="02020603050405020304" pitchFamily="18" charset="0"/>
                          <a:cs typeface="+mn-cs"/>
                        </a:rPr>
                        <a:t>Measures for Pediatric Practices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marL="0" marR="0" algn="ctr">
                        <a:spcBef>
                          <a:spcPts val="0"/>
                        </a:spcBef>
                        <a:spcAft>
                          <a:spcPts val="0"/>
                        </a:spcAft>
                      </a:pP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7393513"/>
                  </a:ext>
                </a:extLst>
              </a:tr>
              <a:tr h="914400">
                <a:tc>
                  <a:txBody>
                    <a:bodyPr/>
                    <a:lstStyle/>
                    <a:p>
                      <a:pPr marL="45720" marR="0" algn="l">
                        <a:spcBef>
                          <a:spcPts val="0"/>
                        </a:spcBef>
                        <a:spcAft>
                          <a:spcPts val="0"/>
                        </a:spcAft>
                      </a:pPr>
                      <a:r>
                        <a:rPr lang="en-US" sz="1800" dirty="0">
                          <a:effectLst/>
                        </a:rPr>
                        <a:t>Child and Adolescent Well-Care Visits (adolescent age ranges only)</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45720" marR="0" algn="l">
                        <a:spcBef>
                          <a:spcPts val="0"/>
                        </a:spcBef>
                        <a:spcAft>
                          <a:spcPts val="300"/>
                        </a:spcAft>
                      </a:pPr>
                      <a:r>
                        <a:rPr lang="en-US" sz="1800" i="1" kern="1200" dirty="0">
                          <a:solidFill>
                            <a:schemeClr val="dk1"/>
                          </a:solidFill>
                          <a:effectLst/>
                          <a:latin typeface="+mn-lt"/>
                          <a:ea typeface="Times New Roman" panose="02020603050405020304" pitchFamily="18" charset="0"/>
                          <a:cs typeface="+mn-cs"/>
                        </a:rPr>
                        <a:t>Commercial</a:t>
                      </a:r>
                      <a:r>
                        <a:rPr lang="en-US" sz="1800" kern="1200" dirty="0">
                          <a:solidFill>
                            <a:schemeClr val="dk1"/>
                          </a:solidFill>
                          <a:effectLst/>
                          <a:latin typeface="+mn-lt"/>
                          <a:ea typeface="Times New Roman" panose="02020603050405020304" pitchFamily="18" charset="0"/>
                          <a:cs typeface="+mn-cs"/>
                        </a:rPr>
                        <a:t>: 75.10%</a:t>
                      </a:r>
                    </a:p>
                    <a:p>
                      <a:pPr marL="45720" marR="0" algn="l">
                        <a:spcBef>
                          <a:spcPts val="0"/>
                        </a:spcBef>
                        <a:spcAft>
                          <a:spcPts val="300"/>
                        </a:spcAft>
                      </a:pPr>
                      <a:r>
                        <a:rPr lang="en-US" sz="1800" i="1" kern="1200" dirty="0">
                          <a:solidFill>
                            <a:schemeClr val="dk1"/>
                          </a:solidFill>
                          <a:effectLst/>
                          <a:latin typeface="+mn-lt"/>
                          <a:ea typeface="Times New Roman" panose="02020603050405020304" pitchFamily="18" charset="0"/>
                          <a:cs typeface="+mn-cs"/>
                        </a:rPr>
                        <a:t>Medicaid</a:t>
                      </a:r>
                      <a:r>
                        <a:rPr lang="en-US" sz="1800" kern="1200" dirty="0">
                          <a:solidFill>
                            <a:schemeClr val="dk1"/>
                          </a:solidFill>
                          <a:effectLst/>
                          <a:latin typeface="+mn-lt"/>
                          <a:ea typeface="Times New Roman" panose="02020603050405020304" pitchFamily="18" charset="0"/>
                          <a:cs typeface="+mn-cs"/>
                        </a:rPr>
                        <a:t>: 53.66%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spcBef>
                          <a:spcPts val="0"/>
                        </a:spcBef>
                        <a:spcAft>
                          <a:spcPts val="300"/>
                        </a:spcAft>
                      </a:pPr>
                      <a:r>
                        <a:rPr lang="en-US" sz="1800" i="1" dirty="0">
                          <a:effectLst/>
                          <a:latin typeface="+mj-lt"/>
                          <a:ea typeface="Times New Roman" panose="02020603050405020304" pitchFamily="18" charset="0"/>
                        </a:rPr>
                        <a:t>Commercial</a:t>
                      </a:r>
                      <a:r>
                        <a:rPr lang="en-US" sz="1800" i="0" dirty="0">
                          <a:solidFill>
                            <a:srgbClr val="000000"/>
                          </a:solidFill>
                          <a:effectLst/>
                          <a:latin typeface="+mj-lt"/>
                          <a:ea typeface="Times New Roman" panose="02020603050405020304" pitchFamily="18" charset="0"/>
                        </a:rPr>
                        <a:t>: New England commercial 90</a:t>
                      </a:r>
                      <a:r>
                        <a:rPr lang="en-US" sz="1800" i="0" baseline="30000" dirty="0">
                          <a:solidFill>
                            <a:srgbClr val="000000"/>
                          </a:solidFill>
                          <a:effectLst/>
                          <a:latin typeface="+mj-lt"/>
                          <a:ea typeface="Times New Roman" panose="02020603050405020304" pitchFamily="18" charset="0"/>
                        </a:rPr>
                        <a:t>th</a:t>
                      </a:r>
                      <a:r>
                        <a:rPr lang="en-US" sz="1800" i="0" dirty="0">
                          <a:solidFill>
                            <a:srgbClr val="000000"/>
                          </a:solidFill>
                          <a:effectLst/>
                          <a:latin typeface="+mj-lt"/>
                          <a:ea typeface="Times New Roman" panose="02020603050405020304" pitchFamily="18" charset="0"/>
                        </a:rPr>
                        <a:t> percentile</a:t>
                      </a:r>
                      <a:endParaRPr lang="en-US" sz="1800" i="0" dirty="0">
                        <a:effectLst/>
                        <a:latin typeface="+mj-lt"/>
                        <a:ea typeface="Times New Roman" panose="02020603050405020304" pitchFamily="18" charset="0"/>
                      </a:endParaRPr>
                    </a:p>
                    <a:p>
                      <a:pPr marL="0" marR="0">
                        <a:spcBef>
                          <a:spcPts val="0"/>
                        </a:spcBef>
                        <a:spcAft>
                          <a:spcPts val="300"/>
                        </a:spcAft>
                      </a:pPr>
                      <a:r>
                        <a:rPr lang="en-US" sz="1800" i="1" dirty="0">
                          <a:solidFill>
                            <a:srgbClr val="000000"/>
                          </a:solidFill>
                          <a:effectLst/>
                          <a:latin typeface="+mj-lt"/>
                          <a:ea typeface="Times New Roman" panose="02020603050405020304" pitchFamily="18" charset="0"/>
                        </a:rPr>
                        <a:t>Medicaid</a:t>
                      </a:r>
                      <a:r>
                        <a:rPr lang="en-US" sz="1800" i="0" dirty="0">
                          <a:solidFill>
                            <a:srgbClr val="000000"/>
                          </a:solidFill>
                          <a:effectLst/>
                          <a:latin typeface="+mj-lt"/>
                          <a:ea typeface="Times New Roman" panose="02020603050405020304" pitchFamily="18" charset="0"/>
                        </a:rPr>
                        <a:t>: National commercial 75</a:t>
                      </a:r>
                      <a:r>
                        <a:rPr lang="en-US" sz="1800" i="0" baseline="30000" dirty="0">
                          <a:solidFill>
                            <a:srgbClr val="000000"/>
                          </a:solidFill>
                          <a:effectLst/>
                          <a:latin typeface="+mj-lt"/>
                          <a:ea typeface="Times New Roman" panose="02020603050405020304" pitchFamily="18" charset="0"/>
                        </a:rPr>
                        <a:t>th</a:t>
                      </a:r>
                      <a:r>
                        <a:rPr lang="en-US" sz="1800" i="0" dirty="0">
                          <a:solidFill>
                            <a:srgbClr val="000000"/>
                          </a:solidFill>
                          <a:effectLst/>
                          <a:latin typeface="+mj-lt"/>
                          <a:ea typeface="Times New Roman" panose="02020603050405020304" pitchFamily="18" charset="0"/>
                        </a:rPr>
                        <a:t> percentile</a:t>
                      </a:r>
                      <a:endParaRPr lang="en-US" sz="1800" i="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9152384"/>
                  </a:ext>
                </a:extLst>
              </a:tr>
              <a:tr h="621792">
                <a:tc>
                  <a:txBody>
                    <a:bodyPr/>
                    <a:lstStyle/>
                    <a:p>
                      <a:pPr marL="45720" marR="0" algn="l">
                        <a:spcBef>
                          <a:spcPts val="0"/>
                        </a:spcBef>
                        <a:spcAft>
                          <a:spcPts val="0"/>
                        </a:spcAft>
                      </a:pPr>
                      <a:r>
                        <a:rPr lang="en-US" sz="1800" dirty="0">
                          <a:effectLst/>
                        </a:rPr>
                        <a:t>Developmental Screening in the First Three Years of Life</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 marR="0" algn="l">
                        <a:spcBef>
                          <a:spcPts val="0"/>
                        </a:spcBef>
                        <a:spcAft>
                          <a:spcPts val="200"/>
                        </a:spcAft>
                      </a:pPr>
                      <a:r>
                        <a:rPr lang="en-US" sz="1800" dirty="0">
                          <a:effectLst/>
                          <a:latin typeface="+mj-lt"/>
                          <a:ea typeface="Times New Roman" panose="02020603050405020304" pitchFamily="18" charset="0"/>
                        </a:rPr>
                        <a:t>67.98%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200"/>
                        </a:spcAft>
                      </a:pPr>
                      <a:r>
                        <a:rPr lang="en-US" sz="1800" i="0" dirty="0">
                          <a:effectLst/>
                          <a:latin typeface="+mj-lt"/>
                          <a:ea typeface="Times New Roman" panose="02020603050405020304" pitchFamily="18" charset="0"/>
                        </a:rPr>
                        <a:t>2018 performance year benchmark (i.e., 25</a:t>
                      </a:r>
                      <a:r>
                        <a:rPr lang="en-US" sz="1800" i="0" baseline="30000" dirty="0">
                          <a:effectLst/>
                          <a:latin typeface="+mj-lt"/>
                          <a:ea typeface="Times New Roman" panose="02020603050405020304" pitchFamily="18" charset="0"/>
                        </a:rPr>
                        <a:t>th</a:t>
                      </a:r>
                      <a:r>
                        <a:rPr lang="en-US" sz="1800" i="0" dirty="0">
                          <a:effectLst/>
                          <a:latin typeface="+mj-lt"/>
                          <a:ea typeface="Times New Roman" panose="02020603050405020304" pitchFamily="18" charset="0"/>
                        </a:rPr>
                        <a:t> RI percentile from 10/1/2016 – 9/30/2017)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7122777"/>
                  </a:ext>
                </a:extLst>
              </a:tr>
              <a:tr h="594360">
                <a:tc>
                  <a:txBody>
                    <a:bodyPr/>
                    <a:lstStyle/>
                    <a:p>
                      <a:pPr marL="45720" marR="0" algn="l">
                        <a:spcBef>
                          <a:spcPts val="0"/>
                        </a:spcBef>
                        <a:spcAft>
                          <a:spcPts val="0"/>
                        </a:spcAft>
                      </a:pPr>
                      <a:r>
                        <a:rPr lang="en-US" sz="1800" dirty="0">
                          <a:solidFill>
                            <a:srgbClr val="000000"/>
                          </a:solidFill>
                          <a:effectLst/>
                        </a:rPr>
                        <a:t>Lead Screening in Children</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45720" marR="0" algn="l">
                        <a:spcBef>
                          <a:spcPts val="0"/>
                        </a:spcBef>
                        <a:spcAft>
                          <a:spcPts val="200"/>
                        </a:spcAft>
                      </a:pPr>
                      <a:r>
                        <a:rPr lang="en-US" sz="1800" dirty="0">
                          <a:effectLst/>
                          <a:latin typeface="+mj-lt"/>
                          <a:ea typeface="Times New Roman" panose="02020603050405020304" pitchFamily="18" charset="0"/>
                        </a:rPr>
                        <a:t>73.11%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spcBef>
                          <a:spcPts val="0"/>
                        </a:spcBef>
                        <a:spcAft>
                          <a:spcPts val="200"/>
                        </a:spcAft>
                      </a:pPr>
                      <a:r>
                        <a:rPr lang="en-US" sz="1800" i="0" dirty="0">
                          <a:solidFill>
                            <a:srgbClr val="000000"/>
                          </a:solidFill>
                          <a:effectLst/>
                          <a:latin typeface="+mj-lt"/>
                          <a:ea typeface="Times New Roman" panose="02020603050405020304" pitchFamily="18" charset="0"/>
                        </a:rPr>
                        <a:t>National Medicaid 50</a:t>
                      </a:r>
                      <a:r>
                        <a:rPr lang="en-US" sz="1800" i="0" baseline="30000" dirty="0">
                          <a:solidFill>
                            <a:srgbClr val="000000"/>
                          </a:solidFill>
                          <a:effectLst/>
                          <a:latin typeface="+mj-lt"/>
                          <a:ea typeface="Times New Roman" panose="02020603050405020304" pitchFamily="18" charset="0"/>
                        </a:rPr>
                        <a:t>th</a:t>
                      </a:r>
                      <a:r>
                        <a:rPr lang="en-US" sz="1800" i="0" dirty="0">
                          <a:solidFill>
                            <a:srgbClr val="000000"/>
                          </a:solidFill>
                          <a:effectLst/>
                          <a:latin typeface="+mj-lt"/>
                          <a:ea typeface="Times New Roman" panose="02020603050405020304" pitchFamily="18" charset="0"/>
                        </a:rPr>
                        <a:t> percentile</a:t>
                      </a:r>
                      <a:endParaRPr lang="en-US" sz="1800" i="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6294443"/>
                  </a:ext>
                </a:extLst>
              </a:tr>
            </a:tbl>
          </a:graphicData>
        </a:graphic>
      </p:graphicFrame>
      <p:sp>
        <p:nvSpPr>
          <p:cNvPr id="2" name="Slide Number Placeholder 1">
            <a:extLst>
              <a:ext uri="{FF2B5EF4-FFF2-40B4-BE49-F238E27FC236}">
                <a16:creationId xmlns:a16="http://schemas.microsoft.com/office/drawing/2014/main" id="{1F194BD7-4FB2-4D59-B5E9-1076406F5689}"/>
              </a:ext>
            </a:extLst>
          </p:cNvPr>
          <p:cNvSpPr>
            <a:spLocks noGrp="1"/>
          </p:cNvSpPr>
          <p:nvPr>
            <p:ph type="sldNum" sz="quarter" idx="10"/>
          </p:nvPr>
        </p:nvSpPr>
        <p:spPr/>
        <p:txBody>
          <a:bodyPr/>
          <a:lstStyle/>
          <a:p>
            <a:fld id="{8202EFDA-022F-41CF-980E-F688C355F9C4}" type="slidenum">
              <a:rPr lang="en-US" altLang="en-US" smtClean="0"/>
              <a:pPr/>
              <a:t>15</a:t>
            </a:fld>
            <a:endParaRPr lang="en-US" altLang="en-US" dirty="0"/>
          </a:p>
        </p:txBody>
      </p:sp>
      <p:sp>
        <p:nvSpPr>
          <p:cNvPr id="4" name="TextBox 3">
            <a:extLst>
              <a:ext uri="{FF2B5EF4-FFF2-40B4-BE49-F238E27FC236}">
                <a16:creationId xmlns:a16="http://schemas.microsoft.com/office/drawing/2014/main" id="{BE50D1B9-01B1-40CC-81D5-7C5C9138F0B4}"/>
              </a:ext>
            </a:extLst>
          </p:cNvPr>
          <p:cNvSpPr txBox="1"/>
          <p:nvPr/>
        </p:nvSpPr>
        <p:spPr>
          <a:xfrm>
            <a:off x="213527" y="6353502"/>
            <a:ext cx="11379200" cy="338554"/>
          </a:xfrm>
          <a:prstGeom prst="rect">
            <a:avLst/>
          </a:prstGeom>
          <a:noFill/>
        </p:spPr>
        <p:txBody>
          <a:bodyPr wrap="square" rtlCol="0">
            <a:spAutoFit/>
          </a:bodyPr>
          <a:lstStyle/>
          <a:p>
            <a:r>
              <a:rPr lang="en-US" sz="1600" dirty="0"/>
              <a:t>*Quality Compass 2020 (CY 2019 or CY 2018 data), modified using the adjusters (except for Lead Screening in Children).</a:t>
            </a:r>
          </a:p>
        </p:txBody>
      </p:sp>
    </p:spTree>
    <p:extLst>
      <p:ext uri="{BB962C8B-B14F-4D97-AF65-F5344CB8AC3E}">
        <p14:creationId xmlns:p14="http://schemas.microsoft.com/office/powerpoint/2010/main" val="3533825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8B37C3E-A6F9-43B1-A433-2A448DFFF6B3}"/>
              </a:ext>
            </a:extLst>
          </p:cNvPr>
          <p:cNvSpPr>
            <a:spLocks noGrp="1"/>
          </p:cNvSpPr>
          <p:nvPr>
            <p:ph type="sldNum" sz="quarter" idx="10"/>
          </p:nvPr>
        </p:nvSpPr>
        <p:spPr/>
        <p:txBody>
          <a:bodyPr/>
          <a:lstStyle/>
          <a:p>
            <a:fld id="{8202EFDA-022F-41CF-980E-F688C355F9C4}" type="slidenum">
              <a:rPr lang="en-US" altLang="en-US" smtClean="0"/>
              <a:pPr/>
              <a:t>16</a:t>
            </a:fld>
            <a:endParaRPr lang="en-US" altLang="en-US" dirty="0"/>
          </a:p>
        </p:txBody>
      </p:sp>
      <p:sp>
        <p:nvSpPr>
          <p:cNvPr id="5" name="TextBox 4">
            <a:extLst>
              <a:ext uri="{FF2B5EF4-FFF2-40B4-BE49-F238E27FC236}">
                <a16:creationId xmlns:a16="http://schemas.microsoft.com/office/drawing/2014/main" id="{78EAE007-A935-4A89-AB69-FF825F88CEC3}"/>
              </a:ext>
            </a:extLst>
          </p:cNvPr>
          <p:cNvSpPr txBox="1"/>
          <p:nvPr/>
        </p:nvSpPr>
        <p:spPr>
          <a:xfrm>
            <a:off x="0" y="2349305"/>
            <a:ext cx="12192000" cy="1200329"/>
          </a:xfrm>
          <a:prstGeom prst="rect">
            <a:avLst/>
          </a:prstGeom>
          <a:solidFill>
            <a:srgbClr val="5983AA"/>
          </a:solidFill>
        </p:spPr>
        <p:txBody>
          <a:bodyPr wrap="square" rtlCol="0">
            <a:spAutoFit/>
          </a:bodyPr>
          <a:lstStyle/>
          <a:p>
            <a:endParaRPr lang="en-US" dirty="0"/>
          </a:p>
          <a:p>
            <a:r>
              <a:rPr lang="en-US" b="1" dirty="0">
                <a:solidFill>
                  <a:schemeClr val="bg1"/>
                </a:solidFill>
              </a:rPr>
              <a:t>Additional Follow-up Questions for the PCMH Measures Work Group</a:t>
            </a:r>
          </a:p>
          <a:p>
            <a:endParaRPr lang="en-US" dirty="0"/>
          </a:p>
        </p:txBody>
      </p:sp>
    </p:spTree>
    <p:extLst>
      <p:ext uri="{BB962C8B-B14F-4D97-AF65-F5344CB8AC3E}">
        <p14:creationId xmlns:p14="http://schemas.microsoft.com/office/powerpoint/2010/main" val="967526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C52490-E76B-458C-8015-9390175499A1}"/>
              </a:ext>
            </a:extLst>
          </p:cNvPr>
          <p:cNvSpPr>
            <a:spLocks noGrp="1"/>
          </p:cNvSpPr>
          <p:nvPr>
            <p:ph type="title"/>
          </p:nvPr>
        </p:nvSpPr>
        <p:spPr/>
        <p:txBody>
          <a:bodyPr/>
          <a:lstStyle/>
          <a:p>
            <a:r>
              <a:rPr lang="en-US" sz="3200" dirty="0"/>
              <a:t>Additional Follow-up Question: </a:t>
            </a:r>
            <a:br>
              <a:rPr lang="en-US" sz="3200" dirty="0"/>
            </a:br>
            <a:r>
              <a:rPr lang="en-US" sz="3200" dirty="0"/>
              <a:t>Measure Set Expansion</a:t>
            </a:r>
            <a:endParaRPr lang="en-US" dirty="0"/>
          </a:p>
        </p:txBody>
      </p:sp>
      <p:sp>
        <p:nvSpPr>
          <p:cNvPr id="6" name="Content Placeholder 5">
            <a:extLst>
              <a:ext uri="{FF2B5EF4-FFF2-40B4-BE49-F238E27FC236}">
                <a16:creationId xmlns:a16="http://schemas.microsoft.com/office/drawing/2014/main" id="{2797BA8C-AFB5-4224-AC0E-EA3B12E6BB5E}"/>
              </a:ext>
            </a:extLst>
          </p:cNvPr>
          <p:cNvSpPr>
            <a:spLocks noGrp="1"/>
          </p:cNvSpPr>
          <p:nvPr>
            <p:ph idx="1"/>
          </p:nvPr>
        </p:nvSpPr>
        <p:spPr/>
        <p:txBody>
          <a:bodyPr/>
          <a:lstStyle/>
          <a:p>
            <a:pPr marL="514350" indent="-514350">
              <a:spcAft>
                <a:spcPts val="600"/>
              </a:spcAft>
              <a:buFont typeface="+mj-lt"/>
              <a:buAutoNum type="arabicPeriod"/>
            </a:pPr>
            <a:r>
              <a:rPr lang="en-US" b="1" dirty="0"/>
              <a:t>Should the PCMH Measure Set be expanded?</a:t>
            </a:r>
          </a:p>
          <a:p>
            <a:pPr lvl="1">
              <a:spcAft>
                <a:spcPts val="600"/>
              </a:spcAft>
            </a:pPr>
            <a:r>
              <a:rPr lang="en-US" sz="2600" dirty="0"/>
              <a:t>OHIC recommends expanding the PCMH Measure Set for 2021-2022.  Doing so will reduce the high volatility that has resulted from yearly measure steward specification changes.</a:t>
            </a:r>
          </a:p>
          <a:p>
            <a:pPr lvl="1">
              <a:spcAft>
                <a:spcPts val="600"/>
              </a:spcAft>
            </a:pPr>
            <a:r>
              <a:rPr lang="en-US" sz="2600" dirty="0"/>
              <a:t>The measure set currently has three adult and three pediatric measures.</a:t>
            </a:r>
          </a:p>
          <a:p>
            <a:pPr lvl="2">
              <a:spcAft>
                <a:spcPts val="600"/>
              </a:spcAft>
            </a:pPr>
            <a:r>
              <a:rPr lang="en-US" sz="2200" dirty="0"/>
              <a:t>Controlling High Blood Pressure is currently reporting-only due to major specification changes.  </a:t>
            </a:r>
          </a:p>
          <a:p>
            <a:pPr lvl="2">
              <a:spcAft>
                <a:spcPts val="600"/>
              </a:spcAft>
            </a:pPr>
            <a:r>
              <a:rPr lang="en-US" sz="2200" dirty="0"/>
              <a:t>Screening for Depression and Follow-up Plan was temporarily removed due to implementation challenges.</a:t>
            </a:r>
          </a:p>
          <a:p>
            <a:pPr lvl="2">
              <a:spcAft>
                <a:spcPts val="600"/>
              </a:spcAft>
            </a:pPr>
            <a:r>
              <a:rPr lang="en-US" sz="2200" dirty="0"/>
              <a:t>Weight Assessment and Counseling for Nutrition/Physical activity was removed due to consistently high performance.</a:t>
            </a:r>
          </a:p>
        </p:txBody>
      </p:sp>
      <p:sp>
        <p:nvSpPr>
          <p:cNvPr id="2" name="Slide Number Placeholder 1">
            <a:extLst>
              <a:ext uri="{FF2B5EF4-FFF2-40B4-BE49-F238E27FC236}">
                <a16:creationId xmlns:a16="http://schemas.microsoft.com/office/drawing/2014/main" id="{83519B57-AB99-4485-9AFE-82EACE75AC41}"/>
              </a:ext>
            </a:extLst>
          </p:cNvPr>
          <p:cNvSpPr>
            <a:spLocks noGrp="1"/>
          </p:cNvSpPr>
          <p:nvPr>
            <p:ph type="sldNum" sz="quarter" idx="10"/>
          </p:nvPr>
        </p:nvSpPr>
        <p:spPr/>
        <p:txBody>
          <a:bodyPr/>
          <a:lstStyle/>
          <a:p>
            <a:fld id="{8202EFDA-022F-41CF-980E-F688C355F9C4}" type="slidenum">
              <a:rPr lang="en-US" altLang="en-US" smtClean="0"/>
              <a:pPr/>
              <a:t>17</a:t>
            </a:fld>
            <a:endParaRPr lang="en-US" altLang="en-US" dirty="0"/>
          </a:p>
        </p:txBody>
      </p:sp>
    </p:spTree>
    <p:extLst>
      <p:ext uri="{BB962C8B-B14F-4D97-AF65-F5344CB8AC3E}">
        <p14:creationId xmlns:p14="http://schemas.microsoft.com/office/powerpoint/2010/main" val="2188193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039309-20AF-4964-AA8B-2E2EFCBDFD11}"/>
              </a:ext>
            </a:extLst>
          </p:cNvPr>
          <p:cNvSpPr>
            <a:spLocks noGrp="1"/>
          </p:cNvSpPr>
          <p:nvPr>
            <p:ph type="title"/>
          </p:nvPr>
        </p:nvSpPr>
        <p:spPr/>
        <p:txBody>
          <a:bodyPr/>
          <a:lstStyle/>
          <a:p>
            <a:r>
              <a:rPr lang="en-US" sz="3200" dirty="0"/>
              <a:t>Additional Follow-up Question: </a:t>
            </a:r>
            <a:br>
              <a:rPr lang="en-US" sz="3200" dirty="0"/>
            </a:br>
            <a:r>
              <a:rPr lang="en-US" sz="3200" dirty="0"/>
              <a:t>Measure Set Expansion (Cont’d)</a:t>
            </a:r>
            <a:endParaRPr lang="en-US" dirty="0"/>
          </a:p>
        </p:txBody>
      </p:sp>
      <p:sp>
        <p:nvSpPr>
          <p:cNvPr id="6" name="Content Placeholder 5">
            <a:extLst>
              <a:ext uri="{FF2B5EF4-FFF2-40B4-BE49-F238E27FC236}">
                <a16:creationId xmlns:a16="http://schemas.microsoft.com/office/drawing/2014/main" id="{2797BA8C-AFB5-4224-AC0E-EA3B12E6BB5E}"/>
              </a:ext>
            </a:extLst>
          </p:cNvPr>
          <p:cNvSpPr>
            <a:spLocks noGrp="1"/>
          </p:cNvSpPr>
          <p:nvPr>
            <p:ph idx="1"/>
          </p:nvPr>
        </p:nvSpPr>
        <p:spPr/>
        <p:txBody>
          <a:bodyPr/>
          <a:lstStyle/>
          <a:p>
            <a:pPr>
              <a:spcAft>
                <a:spcPts val="600"/>
              </a:spcAft>
            </a:pPr>
            <a:r>
              <a:rPr lang="en-US" dirty="0"/>
              <a:t>Does the Work Group support OHIC’s interest in expanding the PCMH Measure Set?</a:t>
            </a:r>
          </a:p>
          <a:p>
            <a:pPr>
              <a:spcAft>
                <a:spcPts val="600"/>
              </a:spcAft>
            </a:pPr>
            <a:endParaRPr lang="en-US" sz="700" dirty="0"/>
          </a:p>
          <a:p>
            <a:pPr>
              <a:spcAft>
                <a:spcPts val="600"/>
              </a:spcAft>
            </a:pPr>
            <a:r>
              <a:rPr lang="en-US" dirty="0"/>
              <a:t>How many measures should there be in each of the child and adult sets to anticipate that at least one measure will have to be at least temporarily removed due to specification change, or permanently removed due to retirement or loss of endorsement?</a:t>
            </a:r>
          </a:p>
          <a:p>
            <a:pPr>
              <a:spcAft>
                <a:spcPts val="600"/>
              </a:spcAft>
            </a:pPr>
            <a:endParaRPr lang="en-US" sz="700" dirty="0"/>
          </a:p>
          <a:p>
            <a:pPr>
              <a:spcAft>
                <a:spcPts val="600"/>
              </a:spcAft>
            </a:pPr>
            <a:r>
              <a:rPr lang="en-US" dirty="0"/>
              <a:t>The following slide includes other candidate measures from the OHIC Primary Care Aligned Measure Set.</a:t>
            </a:r>
          </a:p>
        </p:txBody>
      </p:sp>
      <p:sp>
        <p:nvSpPr>
          <p:cNvPr id="2" name="Slide Number Placeholder 1">
            <a:extLst>
              <a:ext uri="{FF2B5EF4-FFF2-40B4-BE49-F238E27FC236}">
                <a16:creationId xmlns:a16="http://schemas.microsoft.com/office/drawing/2014/main" id="{83519B57-AB99-4485-9AFE-82EACE75AC41}"/>
              </a:ext>
            </a:extLst>
          </p:cNvPr>
          <p:cNvSpPr>
            <a:spLocks noGrp="1"/>
          </p:cNvSpPr>
          <p:nvPr>
            <p:ph type="sldNum" sz="quarter" idx="10"/>
          </p:nvPr>
        </p:nvSpPr>
        <p:spPr/>
        <p:txBody>
          <a:bodyPr/>
          <a:lstStyle/>
          <a:p>
            <a:fld id="{8202EFDA-022F-41CF-980E-F688C355F9C4}" type="slidenum">
              <a:rPr lang="en-US" altLang="en-US" smtClean="0"/>
              <a:pPr/>
              <a:t>18</a:t>
            </a:fld>
            <a:endParaRPr lang="en-US" altLang="en-US" dirty="0"/>
          </a:p>
        </p:txBody>
      </p:sp>
    </p:spTree>
    <p:extLst>
      <p:ext uri="{BB962C8B-B14F-4D97-AF65-F5344CB8AC3E}">
        <p14:creationId xmlns:p14="http://schemas.microsoft.com/office/powerpoint/2010/main" val="3645495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519B57-AB99-4485-9AFE-82EACE75AC41}"/>
              </a:ext>
            </a:extLst>
          </p:cNvPr>
          <p:cNvSpPr>
            <a:spLocks noGrp="1"/>
          </p:cNvSpPr>
          <p:nvPr>
            <p:ph type="sldNum" sz="quarter" idx="10"/>
          </p:nvPr>
        </p:nvSpPr>
        <p:spPr/>
        <p:txBody>
          <a:bodyPr/>
          <a:lstStyle/>
          <a:p>
            <a:fld id="{8202EFDA-022F-41CF-980E-F688C355F9C4}" type="slidenum">
              <a:rPr lang="en-US" altLang="en-US" smtClean="0"/>
              <a:pPr/>
              <a:t>19</a:t>
            </a:fld>
            <a:endParaRPr lang="en-US" altLang="en-US" dirty="0"/>
          </a:p>
        </p:txBody>
      </p:sp>
      <p:graphicFrame>
        <p:nvGraphicFramePr>
          <p:cNvPr id="8" name="Table 3">
            <a:extLst>
              <a:ext uri="{FF2B5EF4-FFF2-40B4-BE49-F238E27FC236}">
                <a16:creationId xmlns:a16="http://schemas.microsoft.com/office/drawing/2014/main" id="{F2103785-4682-400A-8668-D146AD187481}"/>
              </a:ext>
            </a:extLst>
          </p:cNvPr>
          <p:cNvGraphicFramePr>
            <a:graphicFrameLocks noGrp="1"/>
          </p:cNvGraphicFramePr>
          <p:nvPr>
            <p:ph idx="1"/>
            <p:extLst>
              <p:ext uri="{D42A27DB-BD31-4B8C-83A1-F6EECF244321}">
                <p14:modId xmlns:p14="http://schemas.microsoft.com/office/powerpoint/2010/main" val="3710334206"/>
              </p:ext>
            </p:extLst>
          </p:nvPr>
        </p:nvGraphicFramePr>
        <p:xfrm>
          <a:off x="447040" y="1671619"/>
          <a:ext cx="11338559" cy="4688840"/>
        </p:xfrm>
        <a:graphic>
          <a:graphicData uri="http://schemas.openxmlformats.org/drawingml/2006/table">
            <a:tbl>
              <a:tblPr firstRow="1" bandRow="1">
                <a:tableStyleId>{8799B23B-EC83-4686-B30A-512413B5E67A}</a:tableStyleId>
              </a:tblPr>
              <a:tblGrid>
                <a:gridCol w="914400">
                  <a:extLst>
                    <a:ext uri="{9D8B030D-6E8A-4147-A177-3AD203B41FA5}">
                      <a16:colId xmlns:a16="http://schemas.microsoft.com/office/drawing/2014/main" val="3684564935"/>
                    </a:ext>
                  </a:extLst>
                </a:gridCol>
                <a:gridCol w="4500517">
                  <a:extLst>
                    <a:ext uri="{9D8B030D-6E8A-4147-A177-3AD203B41FA5}">
                      <a16:colId xmlns:a16="http://schemas.microsoft.com/office/drawing/2014/main" val="2349065907"/>
                    </a:ext>
                  </a:extLst>
                </a:gridCol>
                <a:gridCol w="5923642">
                  <a:extLst>
                    <a:ext uri="{9D8B030D-6E8A-4147-A177-3AD203B41FA5}">
                      <a16:colId xmlns:a16="http://schemas.microsoft.com/office/drawing/2014/main" val="2145190811"/>
                    </a:ext>
                  </a:extLst>
                </a:gridCol>
              </a:tblGrid>
              <a:tr h="370840">
                <a:tc>
                  <a:txBody>
                    <a:bodyPr/>
                    <a:lstStyle/>
                    <a:p>
                      <a:r>
                        <a:rPr lang="en-US" dirty="0">
                          <a:solidFill>
                            <a:schemeClr val="bg1"/>
                          </a:solidFill>
                        </a:rPr>
                        <a:t>NQF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r>
                        <a:rPr lang="en-US" dirty="0">
                          <a:solidFill>
                            <a:schemeClr val="bg1"/>
                          </a:solidFill>
                        </a:rPr>
                        <a:t>Measure 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r>
                        <a:rPr lang="en-US" dirty="0">
                          <a:solidFill>
                            <a:schemeClr val="bg1"/>
                          </a:solidFill>
                        </a:rPr>
                        <a:t>Prior Conversation from 2017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extLst>
                  <a:ext uri="{0D108BD9-81ED-4DB2-BD59-A6C34878D82A}">
                    <a16:rowId xmlns:a16="http://schemas.microsoft.com/office/drawing/2014/main" val="186708993"/>
                  </a:ext>
                </a:extLst>
              </a:tr>
              <a:tr h="370840">
                <a:tc gridSpan="3">
                  <a:txBody>
                    <a:bodyPr/>
                    <a:lstStyle/>
                    <a:p>
                      <a:r>
                        <a:rPr lang="en-US" b="1" dirty="0">
                          <a:solidFill>
                            <a:schemeClr val="bg1"/>
                          </a:solidFill>
                        </a:rPr>
                        <a:t>Behavioral Health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08080"/>
                    </a:solid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58059716"/>
                  </a:ext>
                </a:extLst>
              </a:tr>
              <a:tr h="370840">
                <a:tc>
                  <a:txBody>
                    <a:bodyPr/>
                    <a:lstStyle/>
                    <a:p>
                      <a:r>
                        <a:rPr lang="en-US" dirty="0"/>
                        <a:t>0711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Depression Remission at Six Months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N/A – not considered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5912700"/>
                  </a:ext>
                </a:extLst>
              </a:tr>
              <a:tr h="370840">
                <a:tc>
                  <a:txBody>
                    <a:bodyPr/>
                    <a:lstStyle/>
                    <a:p>
                      <a:r>
                        <a:rPr lang="en-US" dirty="0"/>
                        <a:t>2152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Unhealthy Drug and Alcohol Use: Screening and Brief Counseling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N/A – not considered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63469978"/>
                  </a:ext>
                </a:extLst>
              </a:tr>
              <a:tr h="370840">
                <a:tc gridSpan="3">
                  <a:txBody>
                    <a:bodyPr/>
                    <a:lstStyle/>
                    <a:p>
                      <a:r>
                        <a:rPr lang="en-US" b="1" dirty="0">
                          <a:solidFill>
                            <a:schemeClr val="bg1"/>
                          </a:solidFill>
                        </a:rPr>
                        <a:t>Chronic Illness 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08080"/>
                    </a:solidFill>
                  </a:tcPr>
                </a:tc>
                <a:tc hMerge="1">
                  <a:txBody>
                    <a:bodyPr/>
                    <a:lstStyle/>
                    <a:p>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08080"/>
                    </a:solidFill>
                  </a:tcPr>
                </a:tc>
                <a:tc hMerge="1">
                  <a:txBody>
                    <a:bodyPr/>
                    <a:lstStyle/>
                    <a:p>
                      <a:endParaRPr lang="en-US"/>
                    </a:p>
                  </a:txBody>
                  <a:tcPr/>
                </a:tc>
                <a:extLst>
                  <a:ext uri="{0D108BD9-81ED-4DB2-BD59-A6C34878D82A}">
                    <a16:rowId xmlns:a16="http://schemas.microsoft.com/office/drawing/2014/main" val="1508632214"/>
                  </a:ext>
                </a:extLst>
              </a:tr>
              <a:tr h="370840">
                <a:tc>
                  <a:txBody>
                    <a:bodyPr/>
                    <a:lstStyle/>
                    <a:p>
                      <a:r>
                        <a:rPr lang="en-US" dirty="0"/>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Kidney Health Evaluation for Patients with Kidney Disease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N/A – not considered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1666088"/>
                  </a:ext>
                </a:extLst>
              </a:tr>
              <a:tr h="370840">
                <a:tc gridSpan="3">
                  <a:txBody>
                    <a:bodyPr/>
                    <a:lstStyle/>
                    <a:p>
                      <a:r>
                        <a:rPr lang="en-US" b="1" dirty="0">
                          <a:solidFill>
                            <a:schemeClr val="bg1"/>
                          </a:solidFill>
                        </a:rPr>
                        <a:t>Preventive Screening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08080"/>
                    </a:solid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US"/>
                    </a:p>
                  </a:txBody>
                  <a:tcPr/>
                </a:tc>
                <a:extLst>
                  <a:ext uri="{0D108BD9-81ED-4DB2-BD59-A6C34878D82A}">
                    <a16:rowId xmlns:a16="http://schemas.microsoft.com/office/drawing/2014/main" val="592286139"/>
                  </a:ext>
                </a:extLst>
              </a:tr>
              <a:tr h="370840">
                <a:tc>
                  <a:txBody>
                    <a:bodyPr/>
                    <a:lstStyle/>
                    <a:p>
                      <a:r>
                        <a:rPr lang="en-US" dirty="0"/>
                        <a:t>2372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Breast Cancer Screening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Did not recommend because performance has not changed drastically over 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74024145"/>
                  </a:ext>
                </a:extLst>
              </a:tr>
              <a:tr h="370840">
                <a:tc>
                  <a:txBody>
                    <a:bodyPr/>
                    <a:lstStyle/>
                    <a:p>
                      <a:r>
                        <a:rPr lang="en-US" dirty="0"/>
                        <a:t>0032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Cervical Cancer Screening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Did not recommend because (1) guidelines change frequently, (2) performance is dependent on patient seeing OB/GYNs and (3) may encourage over-screening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1700239"/>
                  </a:ext>
                </a:extLst>
              </a:tr>
            </a:tbl>
          </a:graphicData>
        </a:graphic>
      </p:graphicFrame>
      <p:sp>
        <p:nvSpPr>
          <p:cNvPr id="4" name="Title 3">
            <a:extLst>
              <a:ext uri="{FF2B5EF4-FFF2-40B4-BE49-F238E27FC236}">
                <a16:creationId xmlns:a16="http://schemas.microsoft.com/office/drawing/2014/main" id="{8E1C3A29-EE0B-4ACE-BAD5-DEBBEF2EE348}"/>
              </a:ext>
            </a:extLst>
          </p:cNvPr>
          <p:cNvSpPr>
            <a:spLocks noGrp="1"/>
          </p:cNvSpPr>
          <p:nvPr>
            <p:ph type="title"/>
          </p:nvPr>
        </p:nvSpPr>
        <p:spPr/>
        <p:txBody>
          <a:bodyPr/>
          <a:lstStyle/>
          <a:p>
            <a:r>
              <a:rPr lang="en-US" sz="3200" dirty="0"/>
              <a:t>Additional Follow-up Question: </a:t>
            </a:r>
            <a:br>
              <a:rPr lang="en-US" sz="3200" dirty="0"/>
            </a:br>
            <a:r>
              <a:rPr lang="en-US" sz="3200" dirty="0"/>
              <a:t>Measure Set Expansion (Cont’d)</a:t>
            </a:r>
            <a:endParaRPr lang="en-US" dirty="0"/>
          </a:p>
        </p:txBody>
      </p:sp>
      <p:sp>
        <p:nvSpPr>
          <p:cNvPr id="7" name="Content Placeholder 5">
            <a:extLst>
              <a:ext uri="{FF2B5EF4-FFF2-40B4-BE49-F238E27FC236}">
                <a16:creationId xmlns:a16="http://schemas.microsoft.com/office/drawing/2014/main" id="{FCD991DE-6B5F-4C73-8ED4-772D79F44FD4}"/>
              </a:ext>
            </a:extLst>
          </p:cNvPr>
          <p:cNvSpPr txBox="1">
            <a:spLocks/>
          </p:cNvSpPr>
          <p:nvPr/>
        </p:nvSpPr>
        <p:spPr bwMode="auto">
          <a:xfrm>
            <a:off x="508002" y="1069848"/>
            <a:ext cx="10972799" cy="65428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57768E"/>
              </a:buClr>
              <a:buFont typeface="Wingdings" pitchFamily="2" charset="2"/>
              <a:buChar char="§"/>
              <a:defRPr sz="2800">
                <a:solidFill>
                  <a:srgbClr val="25325B"/>
                </a:solidFill>
                <a:latin typeface="+mn-lt"/>
                <a:ea typeface="+mn-ea"/>
                <a:cs typeface="+mn-cs"/>
              </a:defRPr>
            </a:lvl1pPr>
            <a:lvl2pPr marL="742950" indent="-285750" algn="l" rtl="0" eaLnBrk="1" fontAlgn="base" hangingPunct="1">
              <a:spcBef>
                <a:spcPct val="20000"/>
              </a:spcBef>
              <a:spcAft>
                <a:spcPct val="0"/>
              </a:spcAft>
              <a:buChar char="–"/>
              <a:defRPr sz="2400">
                <a:solidFill>
                  <a:srgbClr val="486176"/>
                </a:solidFill>
                <a:latin typeface="+mn-lt"/>
                <a:ea typeface="+mn-ea"/>
              </a:defRPr>
            </a:lvl2pPr>
            <a:lvl3pPr marL="1143000" indent="-228600" algn="l" rtl="0" eaLnBrk="1" fontAlgn="base" hangingPunct="1">
              <a:spcBef>
                <a:spcPct val="20000"/>
              </a:spcBef>
              <a:spcAft>
                <a:spcPct val="0"/>
              </a:spcAft>
              <a:buChar char="•"/>
              <a:defRPr sz="2000">
                <a:solidFill>
                  <a:srgbClr val="25325B"/>
                </a:solidFill>
                <a:latin typeface="+mn-lt"/>
                <a:ea typeface="+mn-ea"/>
              </a:defRPr>
            </a:lvl3pPr>
            <a:lvl4pPr marL="1600200" indent="-228600" algn="l" rtl="0" eaLnBrk="1" fontAlgn="base" hangingPunct="1">
              <a:spcBef>
                <a:spcPct val="20000"/>
              </a:spcBef>
              <a:spcAft>
                <a:spcPct val="0"/>
              </a:spcAft>
              <a:buChar char="–"/>
              <a:defRPr sz="1600">
                <a:solidFill>
                  <a:srgbClr val="57768E"/>
                </a:solidFill>
                <a:latin typeface="+mn-lt"/>
                <a:ea typeface="+mn-ea"/>
              </a:defRPr>
            </a:lvl4pPr>
            <a:lvl5pPr marL="2057400" indent="-228600" algn="l" rtl="0" eaLnBrk="1" fontAlgn="base" hangingPunct="1">
              <a:spcBef>
                <a:spcPct val="20000"/>
              </a:spcBef>
              <a:spcAft>
                <a:spcPct val="0"/>
              </a:spcAft>
              <a:buChar char="»"/>
              <a:defRPr sz="1200">
                <a:solidFill>
                  <a:srgbClr val="25325B"/>
                </a:solidFill>
                <a:latin typeface="+mn-lt"/>
                <a:ea typeface="+mn-ea"/>
              </a:defRPr>
            </a:lvl5pPr>
            <a:lvl6pPr marL="2514600" indent="-228600" algn="l" rtl="0" eaLnBrk="1" fontAlgn="base" hangingPunct="1">
              <a:spcBef>
                <a:spcPct val="20000"/>
              </a:spcBef>
              <a:spcAft>
                <a:spcPct val="0"/>
              </a:spcAft>
              <a:buChar char="»"/>
              <a:defRPr sz="1200">
                <a:solidFill>
                  <a:srgbClr val="25325B"/>
                </a:solidFill>
                <a:latin typeface="+mn-lt"/>
                <a:ea typeface="+mn-ea"/>
              </a:defRPr>
            </a:lvl6pPr>
            <a:lvl7pPr marL="2971800" indent="-228600" algn="l" rtl="0" eaLnBrk="1" fontAlgn="base" hangingPunct="1">
              <a:spcBef>
                <a:spcPct val="20000"/>
              </a:spcBef>
              <a:spcAft>
                <a:spcPct val="0"/>
              </a:spcAft>
              <a:buChar char="»"/>
              <a:defRPr sz="1200">
                <a:solidFill>
                  <a:srgbClr val="25325B"/>
                </a:solidFill>
                <a:latin typeface="+mn-lt"/>
                <a:ea typeface="+mn-ea"/>
              </a:defRPr>
            </a:lvl7pPr>
            <a:lvl8pPr marL="3429000" indent="-228600" algn="l" rtl="0" eaLnBrk="1" fontAlgn="base" hangingPunct="1">
              <a:spcBef>
                <a:spcPct val="20000"/>
              </a:spcBef>
              <a:spcAft>
                <a:spcPct val="0"/>
              </a:spcAft>
              <a:buChar char="»"/>
              <a:defRPr sz="1200">
                <a:solidFill>
                  <a:srgbClr val="25325B"/>
                </a:solidFill>
                <a:latin typeface="+mn-lt"/>
                <a:ea typeface="+mn-ea"/>
              </a:defRPr>
            </a:lvl8pPr>
            <a:lvl9pPr marL="3886200" indent="-228600" algn="l" rtl="0" eaLnBrk="1" fontAlgn="base" hangingPunct="1">
              <a:spcBef>
                <a:spcPct val="20000"/>
              </a:spcBef>
              <a:spcAft>
                <a:spcPct val="0"/>
              </a:spcAft>
              <a:buChar char="»"/>
              <a:defRPr sz="1200">
                <a:solidFill>
                  <a:srgbClr val="25325B"/>
                </a:solidFill>
                <a:latin typeface="+mn-lt"/>
                <a:ea typeface="+mn-ea"/>
              </a:defRPr>
            </a:lvl9pPr>
          </a:lstStyle>
          <a:p>
            <a:pPr marL="0" indent="0">
              <a:spcAft>
                <a:spcPts val="600"/>
              </a:spcAft>
              <a:buNone/>
            </a:pPr>
            <a:r>
              <a:rPr lang="en-US" b="1" kern="0" dirty="0"/>
              <a:t>Measures to Potentially Add to the Adult Measure Set</a:t>
            </a:r>
          </a:p>
        </p:txBody>
      </p:sp>
    </p:spTree>
    <p:extLst>
      <p:ext uri="{BB962C8B-B14F-4D97-AF65-F5344CB8AC3E}">
        <p14:creationId xmlns:p14="http://schemas.microsoft.com/office/powerpoint/2010/main" val="2107607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F3BC6-9C87-49EA-8D67-884DB0B8BA1A}"/>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D7C063F1-F9C8-4761-AF14-5AC95151CE14}"/>
              </a:ext>
            </a:extLst>
          </p:cNvPr>
          <p:cNvSpPr>
            <a:spLocks noGrp="1"/>
          </p:cNvSpPr>
          <p:nvPr>
            <p:ph idx="1"/>
          </p:nvPr>
        </p:nvSpPr>
        <p:spPr>
          <a:xfrm>
            <a:off x="406400" y="1270000"/>
            <a:ext cx="10422021" cy="5029200"/>
          </a:xfrm>
        </p:spPr>
        <p:txBody>
          <a:bodyPr/>
          <a:lstStyle/>
          <a:p>
            <a:pPr marL="514350" indent="-514350">
              <a:buFont typeface="+mj-lt"/>
              <a:buAutoNum type="arabicPeriod"/>
            </a:pPr>
            <a:r>
              <a:rPr lang="en-US" dirty="0"/>
              <a:t>Additional Updates to the Primary Care Spend Obligation</a:t>
            </a:r>
          </a:p>
          <a:p>
            <a:pPr marL="0" indent="0">
              <a:buNone/>
            </a:pPr>
            <a:endParaRPr lang="en-US" sz="1000" dirty="0"/>
          </a:p>
          <a:p>
            <a:pPr marL="514350" indent="-514350">
              <a:buFont typeface="+mj-lt"/>
              <a:buAutoNum type="arabicPeriod" startAt="2"/>
            </a:pPr>
            <a:r>
              <a:rPr lang="en-US" dirty="0"/>
              <a:t>Proposed Revisions to the 2020-2021 PCMH Measure Set Benchmarks</a:t>
            </a:r>
          </a:p>
          <a:p>
            <a:pPr marL="514350" indent="-514350">
              <a:buFont typeface="+mj-lt"/>
              <a:buAutoNum type="arabicPeriod" startAt="2"/>
            </a:pPr>
            <a:endParaRPr lang="en-US" sz="1000" dirty="0"/>
          </a:p>
          <a:p>
            <a:pPr marL="514350" indent="-514350">
              <a:buFont typeface="+mj-lt"/>
              <a:buAutoNum type="arabicPeriod" startAt="2"/>
            </a:pPr>
            <a:r>
              <a:rPr lang="en-US" dirty="0"/>
              <a:t>Additional Follow-up Questions for the PCMH Measures Work Group</a:t>
            </a:r>
          </a:p>
          <a:p>
            <a:pPr marL="514350" indent="-514350">
              <a:buFont typeface="+mj-lt"/>
              <a:buAutoNum type="arabicPeriod" startAt="2"/>
            </a:pPr>
            <a:endParaRPr lang="en-US" sz="1000" dirty="0"/>
          </a:p>
          <a:p>
            <a:pPr marL="514350" indent="-514350">
              <a:buFont typeface="+mj-lt"/>
              <a:buAutoNum type="arabicPeriod" startAt="2"/>
            </a:pPr>
            <a:r>
              <a:rPr lang="en-US" dirty="0"/>
              <a:t>Next Steps</a:t>
            </a:r>
          </a:p>
        </p:txBody>
      </p:sp>
      <p:sp>
        <p:nvSpPr>
          <p:cNvPr id="4" name="Slide Number Placeholder 3">
            <a:extLst>
              <a:ext uri="{FF2B5EF4-FFF2-40B4-BE49-F238E27FC236}">
                <a16:creationId xmlns:a16="http://schemas.microsoft.com/office/drawing/2014/main" id="{5E3F2040-8EE0-4A0B-837B-FCD8E448A74C}"/>
              </a:ext>
            </a:extLst>
          </p:cNvPr>
          <p:cNvSpPr>
            <a:spLocks noGrp="1"/>
          </p:cNvSpPr>
          <p:nvPr>
            <p:ph type="sldNum" sz="quarter" idx="10"/>
          </p:nvPr>
        </p:nvSpPr>
        <p:spPr/>
        <p:txBody>
          <a:bodyPr/>
          <a:lstStyle/>
          <a:p>
            <a:fld id="{8202EFDA-022F-41CF-980E-F688C355F9C4}" type="slidenum">
              <a:rPr lang="en-US" altLang="en-US" smtClean="0"/>
              <a:pPr/>
              <a:t>2</a:t>
            </a:fld>
            <a:endParaRPr lang="en-US" altLang="en-US" dirty="0"/>
          </a:p>
        </p:txBody>
      </p:sp>
    </p:spTree>
    <p:extLst>
      <p:ext uri="{BB962C8B-B14F-4D97-AF65-F5344CB8AC3E}">
        <p14:creationId xmlns:p14="http://schemas.microsoft.com/office/powerpoint/2010/main" val="3550659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519B57-AB99-4485-9AFE-82EACE75AC41}"/>
              </a:ext>
            </a:extLst>
          </p:cNvPr>
          <p:cNvSpPr>
            <a:spLocks noGrp="1"/>
          </p:cNvSpPr>
          <p:nvPr>
            <p:ph type="sldNum" sz="quarter" idx="10"/>
          </p:nvPr>
        </p:nvSpPr>
        <p:spPr/>
        <p:txBody>
          <a:bodyPr/>
          <a:lstStyle/>
          <a:p>
            <a:fld id="{8202EFDA-022F-41CF-980E-F688C355F9C4}" type="slidenum">
              <a:rPr lang="en-US" altLang="en-US" smtClean="0"/>
              <a:pPr/>
              <a:t>20</a:t>
            </a:fld>
            <a:endParaRPr lang="en-US" altLang="en-US" dirty="0"/>
          </a:p>
        </p:txBody>
      </p:sp>
      <p:graphicFrame>
        <p:nvGraphicFramePr>
          <p:cNvPr id="8" name="Table 3">
            <a:extLst>
              <a:ext uri="{FF2B5EF4-FFF2-40B4-BE49-F238E27FC236}">
                <a16:creationId xmlns:a16="http://schemas.microsoft.com/office/drawing/2014/main" id="{F2103785-4682-400A-8668-D146AD187481}"/>
              </a:ext>
            </a:extLst>
          </p:cNvPr>
          <p:cNvGraphicFramePr>
            <a:graphicFrameLocks noGrp="1"/>
          </p:cNvGraphicFramePr>
          <p:nvPr>
            <p:ph idx="1"/>
            <p:extLst>
              <p:ext uri="{D42A27DB-BD31-4B8C-83A1-F6EECF244321}">
                <p14:modId xmlns:p14="http://schemas.microsoft.com/office/powerpoint/2010/main" val="3539544936"/>
              </p:ext>
            </p:extLst>
          </p:nvPr>
        </p:nvGraphicFramePr>
        <p:xfrm>
          <a:off x="426720" y="1754997"/>
          <a:ext cx="11338561" cy="2763520"/>
        </p:xfrm>
        <a:graphic>
          <a:graphicData uri="http://schemas.openxmlformats.org/drawingml/2006/table">
            <a:tbl>
              <a:tblPr firstRow="1" bandRow="1">
                <a:tableStyleId>{8799B23B-EC83-4686-B30A-512413B5E67A}</a:tableStyleId>
              </a:tblPr>
              <a:tblGrid>
                <a:gridCol w="928551">
                  <a:extLst>
                    <a:ext uri="{9D8B030D-6E8A-4147-A177-3AD203B41FA5}">
                      <a16:colId xmlns:a16="http://schemas.microsoft.com/office/drawing/2014/main" val="3684564935"/>
                    </a:ext>
                  </a:extLst>
                </a:gridCol>
                <a:gridCol w="3722915">
                  <a:extLst>
                    <a:ext uri="{9D8B030D-6E8A-4147-A177-3AD203B41FA5}">
                      <a16:colId xmlns:a16="http://schemas.microsoft.com/office/drawing/2014/main" val="2349065907"/>
                    </a:ext>
                  </a:extLst>
                </a:gridCol>
                <a:gridCol w="1910443">
                  <a:extLst>
                    <a:ext uri="{9D8B030D-6E8A-4147-A177-3AD203B41FA5}">
                      <a16:colId xmlns:a16="http://schemas.microsoft.com/office/drawing/2014/main" val="2202717492"/>
                    </a:ext>
                  </a:extLst>
                </a:gridCol>
                <a:gridCol w="4776652">
                  <a:extLst>
                    <a:ext uri="{9D8B030D-6E8A-4147-A177-3AD203B41FA5}">
                      <a16:colId xmlns:a16="http://schemas.microsoft.com/office/drawing/2014/main" val="32741815"/>
                    </a:ext>
                  </a:extLst>
                </a:gridCol>
              </a:tblGrid>
              <a:tr h="370840">
                <a:tc>
                  <a:txBody>
                    <a:bodyPr/>
                    <a:lstStyle/>
                    <a:p>
                      <a:r>
                        <a:rPr lang="en-US" dirty="0">
                          <a:solidFill>
                            <a:schemeClr val="bg1"/>
                          </a:solidFill>
                        </a:rPr>
                        <a:t>NQF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r>
                        <a:rPr lang="en-US" dirty="0">
                          <a:solidFill>
                            <a:schemeClr val="bg1"/>
                          </a:solidFill>
                        </a:rPr>
                        <a:t>Measure 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r>
                        <a:rPr lang="en-US" dirty="0">
                          <a:solidFill>
                            <a:schemeClr val="bg1"/>
                          </a:solidFill>
                        </a:rPr>
                        <a:t>Age Range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r>
                        <a:rPr lang="en-US" dirty="0">
                          <a:solidFill>
                            <a:schemeClr val="bg1"/>
                          </a:solidFill>
                        </a:rPr>
                        <a:t>Prior Conversation from 2017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extLst>
                  <a:ext uri="{0D108BD9-81ED-4DB2-BD59-A6C34878D82A}">
                    <a16:rowId xmlns:a16="http://schemas.microsoft.com/office/drawing/2014/main" val="186708993"/>
                  </a:ext>
                </a:extLst>
              </a:tr>
              <a:tr h="370840">
                <a:tc>
                  <a:txBody>
                    <a:bodyPr/>
                    <a:lstStyle/>
                    <a:p>
                      <a:r>
                        <a:rPr lang="en-US" dirty="0"/>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t>Maternal Depression Screening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6 months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N/A – not considered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9264392"/>
                  </a:ext>
                </a:extLst>
              </a:tr>
              <a:tr h="370840">
                <a:tc>
                  <a:txBody>
                    <a:bodyPr/>
                    <a:lstStyle/>
                    <a:p>
                      <a:r>
                        <a:rPr lang="en-US" dirty="0"/>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Fluoride Varnish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0-3 years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N/A – not considered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80928921"/>
                  </a:ext>
                </a:extLst>
              </a:tr>
              <a:tr h="370840">
                <a:tc>
                  <a:txBody>
                    <a:bodyPr/>
                    <a:lstStyle/>
                    <a:p>
                      <a:r>
                        <a:rPr lang="en-US" dirty="0"/>
                        <a:t>0038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t>Childhood Immunization Status (Combo 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t>2 years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t>Did not recommend because it would fuel “anti-</a:t>
                      </a:r>
                      <a:r>
                        <a:rPr lang="en-US" dirty="0" err="1"/>
                        <a:t>vaxers</a:t>
                      </a:r>
                      <a:r>
                        <a:rPr lang="en-US"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576492"/>
                  </a:ext>
                </a:extLst>
              </a:tr>
              <a:tr h="370840">
                <a:tc>
                  <a:txBody>
                    <a:bodyPr/>
                    <a:lstStyle/>
                    <a:p>
                      <a:r>
                        <a:rPr lang="en-US" dirty="0"/>
                        <a:t>1407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Immunizations for Adolescents (Combo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13 years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N/A – not considered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34803106"/>
                  </a:ext>
                </a:extLst>
              </a:tr>
              <a:tr h="370840">
                <a:tc>
                  <a:txBody>
                    <a:bodyPr/>
                    <a:lstStyle/>
                    <a:p>
                      <a:r>
                        <a:rPr lang="en-US" dirty="0"/>
                        <a:t>0033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t>Chlamydia Screening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16-24 years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N/A – not considered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087714"/>
                  </a:ext>
                </a:extLst>
              </a:tr>
            </a:tbl>
          </a:graphicData>
        </a:graphic>
      </p:graphicFrame>
      <p:sp>
        <p:nvSpPr>
          <p:cNvPr id="4" name="Title 3">
            <a:extLst>
              <a:ext uri="{FF2B5EF4-FFF2-40B4-BE49-F238E27FC236}">
                <a16:creationId xmlns:a16="http://schemas.microsoft.com/office/drawing/2014/main" id="{8E1C3A29-EE0B-4ACE-BAD5-DEBBEF2EE348}"/>
              </a:ext>
            </a:extLst>
          </p:cNvPr>
          <p:cNvSpPr>
            <a:spLocks noGrp="1"/>
          </p:cNvSpPr>
          <p:nvPr>
            <p:ph type="title"/>
          </p:nvPr>
        </p:nvSpPr>
        <p:spPr/>
        <p:txBody>
          <a:bodyPr/>
          <a:lstStyle/>
          <a:p>
            <a:r>
              <a:rPr lang="en-US" sz="3200" dirty="0"/>
              <a:t>Additional Follow-up Question: </a:t>
            </a:r>
            <a:br>
              <a:rPr lang="en-US" sz="3200" dirty="0"/>
            </a:br>
            <a:r>
              <a:rPr lang="en-US" sz="3200" dirty="0"/>
              <a:t>Measure Set Expansion (Cont’d)</a:t>
            </a:r>
            <a:endParaRPr lang="en-US" dirty="0"/>
          </a:p>
        </p:txBody>
      </p:sp>
      <p:sp>
        <p:nvSpPr>
          <p:cNvPr id="5" name="Content Placeholder 5">
            <a:extLst>
              <a:ext uri="{FF2B5EF4-FFF2-40B4-BE49-F238E27FC236}">
                <a16:creationId xmlns:a16="http://schemas.microsoft.com/office/drawing/2014/main" id="{85227005-9E54-4BEE-ABC4-880F79F93C20}"/>
              </a:ext>
            </a:extLst>
          </p:cNvPr>
          <p:cNvSpPr txBox="1">
            <a:spLocks/>
          </p:cNvSpPr>
          <p:nvPr/>
        </p:nvSpPr>
        <p:spPr bwMode="auto">
          <a:xfrm>
            <a:off x="508002" y="1066800"/>
            <a:ext cx="10972799" cy="65428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57768E"/>
              </a:buClr>
              <a:buFont typeface="Wingdings" pitchFamily="2" charset="2"/>
              <a:buChar char="§"/>
              <a:defRPr sz="2800">
                <a:solidFill>
                  <a:srgbClr val="25325B"/>
                </a:solidFill>
                <a:latin typeface="+mn-lt"/>
                <a:ea typeface="+mn-ea"/>
                <a:cs typeface="+mn-cs"/>
              </a:defRPr>
            </a:lvl1pPr>
            <a:lvl2pPr marL="742950" indent="-285750" algn="l" rtl="0" eaLnBrk="1" fontAlgn="base" hangingPunct="1">
              <a:spcBef>
                <a:spcPct val="20000"/>
              </a:spcBef>
              <a:spcAft>
                <a:spcPct val="0"/>
              </a:spcAft>
              <a:buChar char="–"/>
              <a:defRPr sz="2400">
                <a:solidFill>
                  <a:srgbClr val="486176"/>
                </a:solidFill>
                <a:latin typeface="+mn-lt"/>
                <a:ea typeface="+mn-ea"/>
              </a:defRPr>
            </a:lvl2pPr>
            <a:lvl3pPr marL="1143000" indent="-228600" algn="l" rtl="0" eaLnBrk="1" fontAlgn="base" hangingPunct="1">
              <a:spcBef>
                <a:spcPct val="20000"/>
              </a:spcBef>
              <a:spcAft>
                <a:spcPct val="0"/>
              </a:spcAft>
              <a:buChar char="•"/>
              <a:defRPr sz="2000">
                <a:solidFill>
                  <a:srgbClr val="25325B"/>
                </a:solidFill>
                <a:latin typeface="+mn-lt"/>
                <a:ea typeface="+mn-ea"/>
              </a:defRPr>
            </a:lvl3pPr>
            <a:lvl4pPr marL="1600200" indent="-228600" algn="l" rtl="0" eaLnBrk="1" fontAlgn="base" hangingPunct="1">
              <a:spcBef>
                <a:spcPct val="20000"/>
              </a:spcBef>
              <a:spcAft>
                <a:spcPct val="0"/>
              </a:spcAft>
              <a:buChar char="–"/>
              <a:defRPr sz="1600">
                <a:solidFill>
                  <a:srgbClr val="57768E"/>
                </a:solidFill>
                <a:latin typeface="+mn-lt"/>
                <a:ea typeface="+mn-ea"/>
              </a:defRPr>
            </a:lvl4pPr>
            <a:lvl5pPr marL="2057400" indent="-228600" algn="l" rtl="0" eaLnBrk="1" fontAlgn="base" hangingPunct="1">
              <a:spcBef>
                <a:spcPct val="20000"/>
              </a:spcBef>
              <a:spcAft>
                <a:spcPct val="0"/>
              </a:spcAft>
              <a:buChar char="»"/>
              <a:defRPr sz="1200">
                <a:solidFill>
                  <a:srgbClr val="25325B"/>
                </a:solidFill>
                <a:latin typeface="+mn-lt"/>
                <a:ea typeface="+mn-ea"/>
              </a:defRPr>
            </a:lvl5pPr>
            <a:lvl6pPr marL="2514600" indent="-228600" algn="l" rtl="0" eaLnBrk="1" fontAlgn="base" hangingPunct="1">
              <a:spcBef>
                <a:spcPct val="20000"/>
              </a:spcBef>
              <a:spcAft>
                <a:spcPct val="0"/>
              </a:spcAft>
              <a:buChar char="»"/>
              <a:defRPr sz="1200">
                <a:solidFill>
                  <a:srgbClr val="25325B"/>
                </a:solidFill>
                <a:latin typeface="+mn-lt"/>
                <a:ea typeface="+mn-ea"/>
              </a:defRPr>
            </a:lvl6pPr>
            <a:lvl7pPr marL="2971800" indent="-228600" algn="l" rtl="0" eaLnBrk="1" fontAlgn="base" hangingPunct="1">
              <a:spcBef>
                <a:spcPct val="20000"/>
              </a:spcBef>
              <a:spcAft>
                <a:spcPct val="0"/>
              </a:spcAft>
              <a:buChar char="»"/>
              <a:defRPr sz="1200">
                <a:solidFill>
                  <a:srgbClr val="25325B"/>
                </a:solidFill>
                <a:latin typeface="+mn-lt"/>
                <a:ea typeface="+mn-ea"/>
              </a:defRPr>
            </a:lvl7pPr>
            <a:lvl8pPr marL="3429000" indent="-228600" algn="l" rtl="0" eaLnBrk="1" fontAlgn="base" hangingPunct="1">
              <a:spcBef>
                <a:spcPct val="20000"/>
              </a:spcBef>
              <a:spcAft>
                <a:spcPct val="0"/>
              </a:spcAft>
              <a:buChar char="»"/>
              <a:defRPr sz="1200">
                <a:solidFill>
                  <a:srgbClr val="25325B"/>
                </a:solidFill>
                <a:latin typeface="+mn-lt"/>
                <a:ea typeface="+mn-ea"/>
              </a:defRPr>
            </a:lvl8pPr>
            <a:lvl9pPr marL="3886200" indent="-228600" algn="l" rtl="0" eaLnBrk="1" fontAlgn="base" hangingPunct="1">
              <a:spcBef>
                <a:spcPct val="20000"/>
              </a:spcBef>
              <a:spcAft>
                <a:spcPct val="0"/>
              </a:spcAft>
              <a:buChar char="»"/>
              <a:defRPr sz="1200">
                <a:solidFill>
                  <a:srgbClr val="25325B"/>
                </a:solidFill>
                <a:latin typeface="+mn-lt"/>
                <a:ea typeface="+mn-ea"/>
              </a:defRPr>
            </a:lvl9pPr>
          </a:lstStyle>
          <a:p>
            <a:pPr marL="0" indent="0">
              <a:spcAft>
                <a:spcPts val="600"/>
              </a:spcAft>
              <a:buNone/>
            </a:pPr>
            <a:r>
              <a:rPr lang="en-US" b="1" kern="0" dirty="0"/>
              <a:t>Measures to Potentially Add to the Pediatric Measure Set</a:t>
            </a:r>
          </a:p>
        </p:txBody>
      </p:sp>
    </p:spTree>
    <p:extLst>
      <p:ext uri="{BB962C8B-B14F-4D97-AF65-F5344CB8AC3E}">
        <p14:creationId xmlns:p14="http://schemas.microsoft.com/office/powerpoint/2010/main" val="1772384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797BA8C-AFB5-4224-AC0E-EA3B12E6BB5E}"/>
              </a:ext>
            </a:extLst>
          </p:cNvPr>
          <p:cNvSpPr>
            <a:spLocks noGrp="1"/>
          </p:cNvSpPr>
          <p:nvPr>
            <p:ph idx="1"/>
          </p:nvPr>
        </p:nvSpPr>
        <p:spPr>
          <a:xfrm>
            <a:off x="508002" y="1066800"/>
            <a:ext cx="10972799" cy="5133278"/>
          </a:xfrm>
        </p:spPr>
        <p:txBody>
          <a:bodyPr/>
          <a:lstStyle/>
          <a:p>
            <a:pPr marL="514350" indent="-514350">
              <a:buFont typeface="+mj-lt"/>
              <a:buAutoNum type="arabicPeriod" startAt="2"/>
            </a:pPr>
            <a:r>
              <a:rPr lang="en-US" b="1" dirty="0"/>
              <a:t>Should OHIC modify the PCMH definition for practices based on their demographics?</a:t>
            </a:r>
          </a:p>
          <a:p>
            <a:pPr marL="937260" lvl="1" indent="-320040">
              <a:buFont typeface="Arial" panose="020B0604020202020204" pitchFamily="34" charset="0"/>
              <a:buChar char="‒"/>
            </a:pPr>
            <a:endParaRPr lang="en-US" sz="500" dirty="0"/>
          </a:p>
          <a:p>
            <a:pPr marL="937260" lvl="1" indent="-320040">
              <a:buFont typeface="Arial" panose="020B0604020202020204" pitchFamily="34" charset="0"/>
              <a:buChar char="‒"/>
            </a:pPr>
            <a:r>
              <a:rPr lang="en-US" dirty="0"/>
              <a:t>For the 2020-2021 performance period, practices are required to meet performance expectations for 2 of 3 adult measures and 2 of 3 pediatric measures.</a:t>
            </a:r>
          </a:p>
          <a:p>
            <a:pPr marL="937260" lvl="1" indent="-320040">
              <a:buFont typeface="Arial" panose="020B0604020202020204" pitchFamily="34" charset="0"/>
              <a:buChar char="‒"/>
            </a:pPr>
            <a:endParaRPr lang="en-US" sz="500" dirty="0"/>
          </a:p>
          <a:p>
            <a:pPr marL="937260" lvl="1" indent="-320040">
              <a:spcAft>
                <a:spcPts val="300"/>
              </a:spcAft>
              <a:buFont typeface="Arial" panose="020B0604020202020204" pitchFamily="34" charset="0"/>
              <a:buChar char="‒"/>
            </a:pPr>
            <a:r>
              <a:rPr lang="en-US" dirty="0"/>
              <a:t>Certain practices have difficulty meeting this requirement because of specialized patient populations.</a:t>
            </a:r>
          </a:p>
          <a:p>
            <a:pPr marL="1360170" lvl="2" indent="-320040">
              <a:buFont typeface="Arial" panose="020B0604020202020204" pitchFamily="34" charset="0"/>
              <a:buChar char="•"/>
            </a:pPr>
            <a:r>
              <a:rPr lang="en-US" i="1" dirty="0"/>
              <a:t>Planned Parenthood </a:t>
            </a:r>
            <a:r>
              <a:rPr lang="en-US" dirty="0"/>
              <a:t>sees relatively young patients without complex diseases.  The practice finds that the measure set, which is largely focused on chronic illness care, not applicable for its patient population.</a:t>
            </a:r>
          </a:p>
          <a:p>
            <a:pPr marL="1360170" lvl="2" indent="-320040">
              <a:buFont typeface="Arial" panose="020B0604020202020204" pitchFamily="34" charset="0"/>
              <a:buChar char="•"/>
            </a:pPr>
            <a:r>
              <a:rPr lang="en-US" i="1" dirty="0"/>
              <a:t>Geriatric practices </a:t>
            </a:r>
            <a:r>
              <a:rPr lang="en-US" dirty="0"/>
              <a:t>sees patients who are above the designated age range and/or meet the exclusion criteria, therefore leaving very small denominator counts for the current measures.</a:t>
            </a:r>
          </a:p>
          <a:p>
            <a:pPr marL="914400" lvl="1" indent="-514350">
              <a:buFont typeface="+mj-lt"/>
              <a:buAutoNum type="arabicPeriod" startAt="2"/>
            </a:pPr>
            <a:endParaRPr lang="en-US" dirty="0"/>
          </a:p>
        </p:txBody>
      </p:sp>
      <p:sp>
        <p:nvSpPr>
          <p:cNvPr id="2" name="Slide Number Placeholder 1">
            <a:extLst>
              <a:ext uri="{FF2B5EF4-FFF2-40B4-BE49-F238E27FC236}">
                <a16:creationId xmlns:a16="http://schemas.microsoft.com/office/drawing/2014/main" id="{83519B57-AB99-4485-9AFE-82EACE75AC41}"/>
              </a:ext>
            </a:extLst>
          </p:cNvPr>
          <p:cNvSpPr>
            <a:spLocks noGrp="1"/>
          </p:cNvSpPr>
          <p:nvPr>
            <p:ph type="sldNum" sz="quarter" idx="10"/>
          </p:nvPr>
        </p:nvSpPr>
        <p:spPr/>
        <p:txBody>
          <a:bodyPr/>
          <a:lstStyle/>
          <a:p>
            <a:fld id="{8202EFDA-022F-41CF-980E-F688C355F9C4}" type="slidenum">
              <a:rPr lang="en-US" altLang="en-US" smtClean="0"/>
              <a:pPr/>
              <a:t>21</a:t>
            </a:fld>
            <a:endParaRPr lang="en-US" altLang="en-US" dirty="0"/>
          </a:p>
        </p:txBody>
      </p:sp>
      <p:sp>
        <p:nvSpPr>
          <p:cNvPr id="4" name="Title 3">
            <a:extLst>
              <a:ext uri="{FF2B5EF4-FFF2-40B4-BE49-F238E27FC236}">
                <a16:creationId xmlns:a16="http://schemas.microsoft.com/office/drawing/2014/main" id="{6ABA6ABE-3451-461A-B962-B4FA42A73C4C}"/>
              </a:ext>
            </a:extLst>
          </p:cNvPr>
          <p:cNvSpPr>
            <a:spLocks noGrp="1"/>
          </p:cNvSpPr>
          <p:nvPr>
            <p:ph type="title"/>
          </p:nvPr>
        </p:nvSpPr>
        <p:spPr/>
        <p:txBody>
          <a:bodyPr/>
          <a:lstStyle/>
          <a:p>
            <a:r>
              <a:rPr lang="en-US" sz="3200" dirty="0"/>
              <a:t>Additional Follow-up Question: </a:t>
            </a:r>
            <a:br>
              <a:rPr lang="en-US" sz="3200" dirty="0"/>
            </a:br>
            <a:r>
              <a:rPr lang="en-US" sz="3200" dirty="0"/>
              <a:t>Practices with Special Demographics</a:t>
            </a:r>
            <a:endParaRPr lang="en-US" dirty="0"/>
          </a:p>
        </p:txBody>
      </p:sp>
    </p:spTree>
    <p:extLst>
      <p:ext uri="{BB962C8B-B14F-4D97-AF65-F5344CB8AC3E}">
        <p14:creationId xmlns:p14="http://schemas.microsoft.com/office/powerpoint/2010/main" val="2016904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17C9527-7DB7-463E-8942-CFF58CE3267F}"/>
              </a:ext>
            </a:extLst>
          </p:cNvPr>
          <p:cNvSpPr>
            <a:spLocks noGrp="1"/>
          </p:cNvSpPr>
          <p:nvPr>
            <p:ph type="title"/>
          </p:nvPr>
        </p:nvSpPr>
        <p:spPr/>
        <p:txBody>
          <a:bodyPr/>
          <a:lstStyle/>
          <a:p>
            <a:r>
              <a:rPr lang="en-US" sz="3000" dirty="0"/>
              <a:t>Additional Follow-up Question:</a:t>
            </a:r>
            <a:br>
              <a:rPr lang="en-US" sz="3000" dirty="0"/>
            </a:br>
            <a:r>
              <a:rPr lang="en-US" sz="3000" dirty="0"/>
              <a:t>Ensuring Measure Specification Fidelity</a:t>
            </a:r>
          </a:p>
        </p:txBody>
      </p:sp>
      <p:sp>
        <p:nvSpPr>
          <p:cNvPr id="6" name="Content Placeholder 5">
            <a:extLst>
              <a:ext uri="{FF2B5EF4-FFF2-40B4-BE49-F238E27FC236}">
                <a16:creationId xmlns:a16="http://schemas.microsoft.com/office/drawing/2014/main" id="{2797BA8C-AFB5-4224-AC0E-EA3B12E6BB5E}"/>
              </a:ext>
            </a:extLst>
          </p:cNvPr>
          <p:cNvSpPr>
            <a:spLocks noGrp="1"/>
          </p:cNvSpPr>
          <p:nvPr>
            <p:ph idx="1"/>
          </p:nvPr>
        </p:nvSpPr>
        <p:spPr/>
        <p:txBody>
          <a:bodyPr/>
          <a:lstStyle/>
          <a:p>
            <a:pPr marL="514350" indent="-514350">
              <a:buFont typeface="+mj-lt"/>
              <a:buAutoNum type="arabicPeriod" startAt="3"/>
            </a:pPr>
            <a:r>
              <a:rPr lang="en-US" b="1" dirty="0"/>
              <a:t>What can OHIC, payers and/or practices do (if anything) to ensure practices are reporting performance for the PCMH Measure Set using the correct specifications?</a:t>
            </a:r>
          </a:p>
          <a:p>
            <a:pPr marL="937260" lvl="1" indent="-320040">
              <a:buFont typeface="Arial" panose="020B0604020202020204" pitchFamily="34" charset="0"/>
              <a:buChar char="‒"/>
            </a:pPr>
            <a:endParaRPr lang="en-US" sz="500" dirty="0"/>
          </a:p>
          <a:p>
            <a:pPr marL="937260" lvl="1" indent="-320040">
              <a:buFont typeface="Arial" panose="020B0604020202020204" pitchFamily="34" charset="0"/>
              <a:buChar char="‒"/>
            </a:pPr>
            <a:r>
              <a:rPr lang="en-US" dirty="0"/>
              <a:t>Andrea </a:t>
            </a:r>
            <a:r>
              <a:rPr lang="en-US" dirty="0" err="1"/>
              <a:t>Galgay</a:t>
            </a:r>
            <a:r>
              <a:rPr lang="en-US" dirty="0"/>
              <a:t> has highlighted that many practices rely on canned dashboards from their EHR vendors to report performance for the PCMH Measure Set.</a:t>
            </a:r>
          </a:p>
          <a:p>
            <a:pPr marL="937260" lvl="1" indent="-320040">
              <a:buFont typeface="Arial" panose="020B0604020202020204" pitchFamily="34" charset="0"/>
              <a:buChar char="‒"/>
            </a:pPr>
            <a:endParaRPr lang="en-US" sz="500" dirty="0"/>
          </a:p>
          <a:p>
            <a:pPr marL="937260" lvl="1" indent="-320040">
              <a:buFont typeface="Arial" panose="020B0604020202020204" pitchFamily="34" charset="0"/>
              <a:buChar char="‒"/>
            </a:pPr>
            <a:r>
              <a:rPr lang="en-US" dirty="0"/>
              <a:t>Practices, therefore, do not know if their dashboards have been updated to align with the current PCMH measure specifications.</a:t>
            </a:r>
          </a:p>
          <a:p>
            <a:pPr marL="937260" lvl="1" indent="-320040">
              <a:buFont typeface="Arial" panose="020B0604020202020204" pitchFamily="34" charset="0"/>
              <a:buChar char="‒"/>
            </a:pPr>
            <a:endParaRPr lang="en-US" sz="500" dirty="0"/>
          </a:p>
          <a:p>
            <a:pPr marL="937260" lvl="1" indent="-320040">
              <a:buFont typeface="Arial" panose="020B0604020202020204" pitchFamily="34" charset="0"/>
              <a:buChar char="‒"/>
            </a:pPr>
            <a:r>
              <a:rPr lang="en-US" dirty="0"/>
              <a:t>As a result, there is a good chance that practices are not all accurately reporting performance to OHIC each year.</a:t>
            </a:r>
          </a:p>
        </p:txBody>
      </p:sp>
      <p:sp>
        <p:nvSpPr>
          <p:cNvPr id="2" name="Slide Number Placeholder 1">
            <a:extLst>
              <a:ext uri="{FF2B5EF4-FFF2-40B4-BE49-F238E27FC236}">
                <a16:creationId xmlns:a16="http://schemas.microsoft.com/office/drawing/2014/main" id="{83519B57-AB99-4485-9AFE-82EACE75AC41}"/>
              </a:ext>
            </a:extLst>
          </p:cNvPr>
          <p:cNvSpPr>
            <a:spLocks noGrp="1"/>
          </p:cNvSpPr>
          <p:nvPr>
            <p:ph type="sldNum" sz="quarter" idx="10"/>
          </p:nvPr>
        </p:nvSpPr>
        <p:spPr/>
        <p:txBody>
          <a:bodyPr/>
          <a:lstStyle/>
          <a:p>
            <a:fld id="{8202EFDA-022F-41CF-980E-F688C355F9C4}" type="slidenum">
              <a:rPr lang="en-US" altLang="en-US" smtClean="0"/>
              <a:pPr/>
              <a:t>22</a:t>
            </a:fld>
            <a:endParaRPr lang="en-US" altLang="en-US" dirty="0"/>
          </a:p>
        </p:txBody>
      </p:sp>
    </p:spTree>
    <p:extLst>
      <p:ext uri="{BB962C8B-B14F-4D97-AF65-F5344CB8AC3E}">
        <p14:creationId xmlns:p14="http://schemas.microsoft.com/office/powerpoint/2010/main" val="40956169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8B37C3E-A6F9-43B1-A433-2A448DFFF6B3}"/>
              </a:ext>
            </a:extLst>
          </p:cNvPr>
          <p:cNvSpPr>
            <a:spLocks noGrp="1"/>
          </p:cNvSpPr>
          <p:nvPr>
            <p:ph type="sldNum" sz="quarter" idx="10"/>
          </p:nvPr>
        </p:nvSpPr>
        <p:spPr/>
        <p:txBody>
          <a:bodyPr/>
          <a:lstStyle/>
          <a:p>
            <a:fld id="{8202EFDA-022F-41CF-980E-F688C355F9C4}" type="slidenum">
              <a:rPr lang="en-US" altLang="en-US" smtClean="0"/>
              <a:pPr/>
              <a:t>23</a:t>
            </a:fld>
            <a:endParaRPr lang="en-US" altLang="en-US" dirty="0"/>
          </a:p>
        </p:txBody>
      </p:sp>
      <p:sp>
        <p:nvSpPr>
          <p:cNvPr id="5" name="TextBox 4">
            <a:extLst>
              <a:ext uri="{FF2B5EF4-FFF2-40B4-BE49-F238E27FC236}">
                <a16:creationId xmlns:a16="http://schemas.microsoft.com/office/drawing/2014/main" id="{78EAE007-A935-4A89-AB69-FF825F88CEC3}"/>
              </a:ext>
            </a:extLst>
          </p:cNvPr>
          <p:cNvSpPr txBox="1"/>
          <p:nvPr/>
        </p:nvSpPr>
        <p:spPr>
          <a:xfrm>
            <a:off x="0" y="2349305"/>
            <a:ext cx="12192000" cy="1200329"/>
          </a:xfrm>
          <a:prstGeom prst="rect">
            <a:avLst/>
          </a:prstGeom>
          <a:solidFill>
            <a:srgbClr val="5983AA"/>
          </a:solidFill>
        </p:spPr>
        <p:txBody>
          <a:bodyPr wrap="square" rtlCol="0">
            <a:spAutoFit/>
          </a:bodyPr>
          <a:lstStyle/>
          <a:p>
            <a:endParaRPr lang="en-US" dirty="0"/>
          </a:p>
          <a:p>
            <a:r>
              <a:rPr lang="en-US" b="1" dirty="0">
                <a:solidFill>
                  <a:schemeClr val="bg1"/>
                </a:solidFill>
              </a:rPr>
              <a:t>Next Steps</a:t>
            </a:r>
          </a:p>
          <a:p>
            <a:endParaRPr lang="en-US" dirty="0"/>
          </a:p>
        </p:txBody>
      </p:sp>
    </p:spTree>
    <p:extLst>
      <p:ext uri="{BB962C8B-B14F-4D97-AF65-F5344CB8AC3E}">
        <p14:creationId xmlns:p14="http://schemas.microsoft.com/office/powerpoint/2010/main" val="2277868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3B470-04D5-465C-9A8A-214E1CC91FE6}"/>
              </a:ext>
            </a:extLst>
          </p:cNvPr>
          <p:cNvSpPr>
            <a:spLocks noGrp="1"/>
          </p:cNvSpPr>
          <p:nvPr>
            <p:ph type="title"/>
          </p:nvPr>
        </p:nvSpPr>
        <p:spPr/>
        <p:txBody>
          <a:bodyPr/>
          <a:lstStyle/>
          <a:p>
            <a:r>
              <a:rPr lang="en-US" dirty="0"/>
              <a:t>Next Steps – Primary Care Spend Obligation</a:t>
            </a:r>
          </a:p>
        </p:txBody>
      </p:sp>
      <p:sp>
        <p:nvSpPr>
          <p:cNvPr id="3" name="Content Placeholder 2">
            <a:extLst>
              <a:ext uri="{FF2B5EF4-FFF2-40B4-BE49-F238E27FC236}">
                <a16:creationId xmlns:a16="http://schemas.microsoft.com/office/drawing/2014/main" id="{2F39531D-67FD-4BC0-A279-402153E7722F}"/>
              </a:ext>
            </a:extLst>
          </p:cNvPr>
          <p:cNvSpPr>
            <a:spLocks noGrp="1"/>
          </p:cNvSpPr>
          <p:nvPr>
            <p:ph idx="1"/>
          </p:nvPr>
        </p:nvSpPr>
        <p:spPr>
          <a:xfrm>
            <a:off x="558801" y="1196010"/>
            <a:ext cx="10972799" cy="5029200"/>
          </a:xfrm>
        </p:spPr>
        <p:txBody>
          <a:bodyPr/>
          <a:lstStyle/>
          <a:p>
            <a:pPr marL="0" indent="0">
              <a:spcAft>
                <a:spcPts val="600"/>
              </a:spcAft>
              <a:buNone/>
            </a:pPr>
            <a:r>
              <a:rPr lang="en-US" dirty="0"/>
              <a:t>OHIC will…</a:t>
            </a:r>
          </a:p>
          <a:p>
            <a:r>
              <a:rPr lang="en-US" dirty="0"/>
              <a:t>revise the primary care spend obligation based on today’s meeting</a:t>
            </a:r>
          </a:p>
          <a:p>
            <a:endParaRPr lang="en-US" sz="700" dirty="0"/>
          </a:p>
          <a:p>
            <a:r>
              <a:rPr lang="en-US" dirty="0"/>
              <a:t>distribute the revised definition to the Work Group for a final round of review, before finalizing the definition in June</a:t>
            </a:r>
          </a:p>
          <a:p>
            <a:endParaRPr lang="en-US" sz="700" dirty="0"/>
          </a:p>
          <a:p>
            <a:r>
              <a:rPr lang="en-US" dirty="0"/>
              <a:t>integrate the primary care spend obligation methodology into the OHIC Affordability Standards Policy Manual and also into RI Health Care Cost Growth Target Implementation Manual so insurers can easily find 2022 reporting requirements for MY 2021</a:t>
            </a:r>
          </a:p>
        </p:txBody>
      </p:sp>
      <p:sp>
        <p:nvSpPr>
          <p:cNvPr id="4" name="Slide Number Placeholder 3">
            <a:extLst>
              <a:ext uri="{FF2B5EF4-FFF2-40B4-BE49-F238E27FC236}">
                <a16:creationId xmlns:a16="http://schemas.microsoft.com/office/drawing/2014/main" id="{2BF728E5-087B-40DC-926C-D12D191246D8}"/>
              </a:ext>
            </a:extLst>
          </p:cNvPr>
          <p:cNvSpPr>
            <a:spLocks noGrp="1"/>
          </p:cNvSpPr>
          <p:nvPr>
            <p:ph type="sldNum" sz="quarter" idx="10"/>
          </p:nvPr>
        </p:nvSpPr>
        <p:spPr/>
        <p:txBody>
          <a:bodyPr/>
          <a:lstStyle/>
          <a:p>
            <a:fld id="{8202EFDA-022F-41CF-980E-F688C355F9C4}" type="slidenum">
              <a:rPr lang="en-US" altLang="en-US" smtClean="0"/>
              <a:pPr/>
              <a:t>24</a:t>
            </a:fld>
            <a:endParaRPr lang="en-US" altLang="en-US" dirty="0"/>
          </a:p>
        </p:txBody>
      </p:sp>
    </p:spTree>
    <p:extLst>
      <p:ext uri="{BB962C8B-B14F-4D97-AF65-F5344CB8AC3E}">
        <p14:creationId xmlns:p14="http://schemas.microsoft.com/office/powerpoint/2010/main" val="3106372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3B470-04D5-465C-9A8A-214E1CC91FE6}"/>
              </a:ext>
            </a:extLst>
          </p:cNvPr>
          <p:cNvSpPr>
            <a:spLocks noGrp="1"/>
          </p:cNvSpPr>
          <p:nvPr>
            <p:ph type="title"/>
          </p:nvPr>
        </p:nvSpPr>
        <p:spPr/>
        <p:txBody>
          <a:bodyPr/>
          <a:lstStyle/>
          <a:p>
            <a:r>
              <a:rPr lang="en-US" dirty="0"/>
              <a:t>Next Steps – PCMH Measure Set</a:t>
            </a:r>
          </a:p>
        </p:txBody>
      </p:sp>
      <p:sp>
        <p:nvSpPr>
          <p:cNvPr id="3" name="Content Placeholder 2">
            <a:extLst>
              <a:ext uri="{FF2B5EF4-FFF2-40B4-BE49-F238E27FC236}">
                <a16:creationId xmlns:a16="http://schemas.microsoft.com/office/drawing/2014/main" id="{2F39531D-67FD-4BC0-A279-402153E7722F}"/>
              </a:ext>
            </a:extLst>
          </p:cNvPr>
          <p:cNvSpPr>
            <a:spLocks noGrp="1"/>
          </p:cNvSpPr>
          <p:nvPr>
            <p:ph idx="1"/>
          </p:nvPr>
        </p:nvSpPr>
        <p:spPr/>
        <p:txBody>
          <a:bodyPr/>
          <a:lstStyle/>
          <a:p>
            <a:r>
              <a:rPr lang="en-US" dirty="0"/>
              <a:t>2020-2021 Performance Period</a:t>
            </a:r>
          </a:p>
          <a:p>
            <a:pPr lvl="1"/>
            <a:r>
              <a:rPr lang="en-US" dirty="0"/>
              <a:t>OHIC will post the revised benchmarks on its website.</a:t>
            </a:r>
          </a:p>
          <a:p>
            <a:pPr lvl="1"/>
            <a:r>
              <a:rPr lang="en-US" dirty="0"/>
              <a:t>OHIC will release the survey for practices to submit performance in July 2021.</a:t>
            </a:r>
          </a:p>
          <a:p>
            <a:pPr lvl="1"/>
            <a:r>
              <a:rPr lang="en-US" dirty="0"/>
              <a:t>Practices will submit performance for the 2020-2021 performance period by October 15, 2021.</a:t>
            </a:r>
          </a:p>
          <a:p>
            <a:pPr lvl="1"/>
            <a:endParaRPr lang="en-US" sz="1200" dirty="0"/>
          </a:p>
          <a:p>
            <a:r>
              <a:rPr lang="en-US" dirty="0"/>
              <a:t>2021-2022 Performance Period</a:t>
            </a:r>
          </a:p>
          <a:p>
            <a:pPr lvl="1"/>
            <a:r>
              <a:rPr lang="en-US" dirty="0"/>
              <a:t>OHIC will convene the PCMH Measures Work Group in fall 2021 after the OHIC Measure Alignment Work Group completes its work to assess if any changes should be made to the PCMH Measure Set for 2021-2022.</a:t>
            </a:r>
          </a:p>
          <a:p>
            <a:pPr lvl="1"/>
            <a:endParaRPr lang="en-US" dirty="0"/>
          </a:p>
        </p:txBody>
      </p:sp>
      <p:sp>
        <p:nvSpPr>
          <p:cNvPr id="4" name="Slide Number Placeholder 3">
            <a:extLst>
              <a:ext uri="{FF2B5EF4-FFF2-40B4-BE49-F238E27FC236}">
                <a16:creationId xmlns:a16="http://schemas.microsoft.com/office/drawing/2014/main" id="{2BF728E5-087B-40DC-926C-D12D191246D8}"/>
              </a:ext>
            </a:extLst>
          </p:cNvPr>
          <p:cNvSpPr>
            <a:spLocks noGrp="1"/>
          </p:cNvSpPr>
          <p:nvPr>
            <p:ph type="sldNum" sz="quarter" idx="10"/>
          </p:nvPr>
        </p:nvSpPr>
        <p:spPr/>
        <p:txBody>
          <a:bodyPr/>
          <a:lstStyle/>
          <a:p>
            <a:fld id="{8202EFDA-022F-41CF-980E-F688C355F9C4}" type="slidenum">
              <a:rPr lang="en-US" altLang="en-US" smtClean="0"/>
              <a:pPr/>
              <a:t>25</a:t>
            </a:fld>
            <a:endParaRPr lang="en-US" altLang="en-US" dirty="0"/>
          </a:p>
        </p:txBody>
      </p:sp>
    </p:spTree>
    <p:extLst>
      <p:ext uri="{BB962C8B-B14F-4D97-AF65-F5344CB8AC3E}">
        <p14:creationId xmlns:p14="http://schemas.microsoft.com/office/powerpoint/2010/main" val="38996942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8B37C3E-A6F9-43B1-A433-2A448DFFF6B3}"/>
              </a:ext>
            </a:extLst>
          </p:cNvPr>
          <p:cNvSpPr>
            <a:spLocks noGrp="1"/>
          </p:cNvSpPr>
          <p:nvPr>
            <p:ph type="sldNum" sz="quarter" idx="10"/>
          </p:nvPr>
        </p:nvSpPr>
        <p:spPr/>
        <p:txBody>
          <a:bodyPr/>
          <a:lstStyle/>
          <a:p>
            <a:fld id="{8202EFDA-022F-41CF-980E-F688C355F9C4}" type="slidenum">
              <a:rPr lang="en-US" altLang="en-US" smtClean="0"/>
              <a:pPr/>
              <a:t>26</a:t>
            </a:fld>
            <a:endParaRPr lang="en-US" altLang="en-US" dirty="0"/>
          </a:p>
        </p:txBody>
      </p:sp>
      <p:sp>
        <p:nvSpPr>
          <p:cNvPr id="5" name="TextBox 4">
            <a:extLst>
              <a:ext uri="{FF2B5EF4-FFF2-40B4-BE49-F238E27FC236}">
                <a16:creationId xmlns:a16="http://schemas.microsoft.com/office/drawing/2014/main" id="{78EAE007-A935-4A89-AB69-FF825F88CEC3}"/>
              </a:ext>
            </a:extLst>
          </p:cNvPr>
          <p:cNvSpPr txBox="1"/>
          <p:nvPr/>
        </p:nvSpPr>
        <p:spPr>
          <a:xfrm>
            <a:off x="0" y="2349305"/>
            <a:ext cx="12192000" cy="1200329"/>
          </a:xfrm>
          <a:prstGeom prst="rect">
            <a:avLst/>
          </a:prstGeom>
          <a:solidFill>
            <a:srgbClr val="5983AA"/>
          </a:solidFill>
        </p:spPr>
        <p:txBody>
          <a:bodyPr wrap="square" rtlCol="0">
            <a:spAutoFit/>
          </a:bodyPr>
          <a:lstStyle/>
          <a:p>
            <a:endParaRPr lang="en-US" dirty="0"/>
          </a:p>
          <a:p>
            <a:r>
              <a:rPr lang="en-US" b="1" dirty="0">
                <a:solidFill>
                  <a:schemeClr val="bg1"/>
                </a:solidFill>
              </a:rPr>
              <a:t>Appendix</a:t>
            </a:r>
          </a:p>
          <a:p>
            <a:endParaRPr lang="en-US" dirty="0"/>
          </a:p>
        </p:txBody>
      </p:sp>
    </p:spTree>
    <p:extLst>
      <p:ext uri="{BB962C8B-B14F-4D97-AF65-F5344CB8AC3E}">
        <p14:creationId xmlns:p14="http://schemas.microsoft.com/office/powerpoint/2010/main" val="1671598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A70E17-FDB8-4043-97E1-AC8876E9F2B9}"/>
              </a:ext>
            </a:extLst>
          </p:cNvPr>
          <p:cNvSpPr>
            <a:spLocks noGrp="1"/>
          </p:cNvSpPr>
          <p:nvPr>
            <p:ph type="title"/>
          </p:nvPr>
        </p:nvSpPr>
        <p:spPr/>
        <p:txBody>
          <a:bodyPr/>
          <a:lstStyle/>
          <a:p>
            <a:r>
              <a:rPr lang="en-US" dirty="0"/>
              <a:t>Original High-Performance Benchmarks for 2020-2021</a:t>
            </a:r>
          </a:p>
        </p:txBody>
      </p:sp>
      <p:graphicFrame>
        <p:nvGraphicFramePr>
          <p:cNvPr id="3" name="Table 3">
            <a:extLst>
              <a:ext uri="{FF2B5EF4-FFF2-40B4-BE49-F238E27FC236}">
                <a16:creationId xmlns:a16="http://schemas.microsoft.com/office/drawing/2014/main" id="{A51754A8-FED4-4945-A063-239D87359DA1}"/>
              </a:ext>
            </a:extLst>
          </p:cNvPr>
          <p:cNvGraphicFramePr>
            <a:graphicFrameLocks noGrp="1"/>
          </p:cNvGraphicFramePr>
          <p:nvPr>
            <p:ph idx="1"/>
            <p:extLst>
              <p:ext uri="{D42A27DB-BD31-4B8C-83A1-F6EECF244321}">
                <p14:modId xmlns:p14="http://schemas.microsoft.com/office/powerpoint/2010/main" val="1789948373"/>
              </p:ext>
            </p:extLst>
          </p:nvPr>
        </p:nvGraphicFramePr>
        <p:xfrm>
          <a:off x="508000" y="1066800"/>
          <a:ext cx="10972801" cy="5108448"/>
        </p:xfrm>
        <a:graphic>
          <a:graphicData uri="http://schemas.openxmlformats.org/drawingml/2006/table">
            <a:tbl>
              <a:tblPr firstRow="1" bandRow="1">
                <a:tableStyleId>{1FECB4D8-DB02-4DC6-A0A2-4F2EBAE1DC90}</a:tableStyleId>
              </a:tblPr>
              <a:tblGrid>
                <a:gridCol w="3102303">
                  <a:extLst>
                    <a:ext uri="{9D8B030D-6E8A-4147-A177-3AD203B41FA5}">
                      <a16:colId xmlns:a16="http://schemas.microsoft.com/office/drawing/2014/main" val="1030752651"/>
                    </a:ext>
                  </a:extLst>
                </a:gridCol>
                <a:gridCol w="2443656">
                  <a:extLst>
                    <a:ext uri="{9D8B030D-6E8A-4147-A177-3AD203B41FA5}">
                      <a16:colId xmlns:a16="http://schemas.microsoft.com/office/drawing/2014/main" val="1631601178"/>
                    </a:ext>
                  </a:extLst>
                </a:gridCol>
                <a:gridCol w="5426842">
                  <a:extLst>
                    <a:ext uri="{9D8B030D-6E8A-4147-A177-3AD203B41FA5}">
                      <a16:colId xmlns:a16="http://schemas.microsoft.com/office/drawing/2014/main" val="4040224656"/>
                    </a:ext>
                  </a:extLst>
                </a:gridCol>
              </a:tblGrid>
              <a:tr h="370840">
                <a:tc>
                  <a:txBody>
                    <a:bodyPr/>
                    <a:lstStyle/>
                    <a:p>
                      <a:pPr algn="ctr"/>
                      <a:r>
                        <a:rPr lang="en-US" dirty="0"/>
                        <a:t>Measure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pPr algn="ctr"/>
                      <a:r>
                        <a:rPr lang="en-US" dirty="0"/>
                        <a:t>2021 Benchmark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tc>
                  <a:txBody>
                    <a:bodyPr/>
                    <a:lstStyle/>
                    <a:p>
                      <a:pPr algn="ctr"/>
                      <a:r>
                        <a:rPr lang="en-US" dirty="0"/>
                        <a:t>Benchmark Source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2F63"/>
                    </a:solidFill>
                  </a:tcPr>
                </a:tc>
                <a:extLst>
                  <a:ext uri="{0D108BD9-81ED-4DB2-BD59-A6C34878D82A}">
                    <a16:rowId xmlns:a16="http://schemas.microsoft.com/office/drawing/2014/main" val="3085142269"/>
                  </a:ext>
                </a:extLst>
              </a:tr>
              <a:tr h="370840">
                <a:tc gridSpan="3">
                  <a:txBody>
                    <a:bodyPr/>
                    <a:lstStyle/>
                    <a:p>
                      <a:pPr marL="0" marR="0" algn="ctr">
                        <a:spcBef>
                          <a:spcPts val="0"/>
                        </a:spcBef>
                        <a:spcAft>
                          <a:spcPts val="0"/>
                        </a:spcAft>
                      </a:pPr>
                      <a:r>
                        <a:rPr lang="en-US" sz="1800" b="1" dirty="0">
                          <a:effectLst/>
                          <a:latin typeface="+mj-lt"/>
                          <a:ea typeface="Times New Roman" panose="02020603050405020304" pitchFamily="18" charset="0"/>
                        </a:rPr>
                        <a:t>Measures for Adult Practices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marL="0" marR="0" algn="ctr">
                        <a:spcBef>
                          <a:spcPts val="0"/>
                        </a:spcBef>
                        <a:spcAft>
                          <a:spcPts val="0"/>
                        </a:spcAft>
                      </a:pP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80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509463"/>
                  </a:ext>
                </a:extLst>
              </a:tr>
              <a:tr h="621792">
                <a:tc>
                  <a:txBody>
                    <a:bodyPr/>
                    <a:lstStyle/>
                    <a:p>
                      <a:pPr marL="45720" marR="0" algn="l">
                        <a:spcBef>
                          <a:spcPts val="0"/>
                        </a:spcBef>
                        <a:spcAft>
                          <a:spcPts val="0"/>
                        </a:spcAft>
                      </a:pPr>
                      <a:r>
                        <a:rPr lang="en-US" sz="1800" dirty="0">
                          <a:effectLst/>
                        </a:rPr>
                        <a:t>Colorectal Cancer Screening</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 marR="0" algn="l">
                        <a:spcBef>
                          <a:spcPts val="0"/>
                        </a:spcBef>
                        <a:spcAft>
                          <a:spcPts val="300"/>
                        </a:spcAft>
                      </a:pPr>
                      <a:r>
                        <a:rPr lang="en-US" sz="1800" i="1" dirty="0">
                          <a:effectLst/>
                          <a:latin typeface="+mj-lt"/>
                          <a:ea typeface="Times New Roman" panose="02020603050405020304" pitchFamily="18" charset="0"/>
                        </a:rPr>
                        <a:t>Commercial</a:t>
                      </a:r>
                      <a:r>
                        <a:rPr lang="en-US" sz="1800" dirty="0">
                          <a:effectLst/>
                          <a:latin typeface="+mj-lt"/>
                          <a:ea typeface="Times New Roman" panose="02020603050405020304" pitchFamily="18" charset="0"/>
                        </a:rPr>
                        <a:t>: 60.83%</a:t>
                      </a:r>
                    </a:p>
                    <a:p>
                      <a:pPr marL="45720" marR="0" algn="l">
                        <a:spcBef>
                          <a:spcPts val="0"/>
                        </a:spcBef>
                        <a:spcAft>
                          <a:spcPts val="300"/>
                        </a:spcAft>
                      </a:pPr>
                      <a:r>
                        <a:rPr lang="en-US" sz="1800" i="1" dirty="0">
                          <a:effectLst/>
                          <a:latin typeface="+mj-lt"/>
                          <a:ea typeface="Times New Roman" panose="02020603050405020304" pitchFamily="18" charset="0"/>
                        </a:rPr>
                        <a:t>Medicaid</a:t>
                      </a:r>
                      <a:r>
                        <a:rPr lang="en-US" sz="1800" dirty="0">
                          <a:effectLst/>
                          <a:latin typeface="+mj-lt"/>
                          <a:ea typeface="Times New Roman" panose="02020603050405020304" pitchFamily="18" charset="0"/>
                        </a:rPr>
                        <a:t>: 48.66%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300"/>
                        </a:spcAft>
                      </a:pPr>
                      <a:r>
                        <a:rPr lang="en-US" sz="1800" i="1" dirty="0">
                          <a:effectLst/>
                          <a:latin typeface="+mj-lt"/>
                          <a:ea typeface="Times New Roman" panose="02020603050405020304" pitchFamily="18" charset="0"/>
                        </a:rPr>
                        <a:t>Commercial</a:t>
                      </a:r>
                      <a:r>
                        <a:rPr lang="en-US" sz="1800" i="0" dirty="0">
                          <a:effectLst/>
                          <a:latin typeface="+mj-lt"/>
                          <a:ea typeface="Times New Roman" panose="02020603050405020304" pitchFamily="18" charset="0"/>
                        </a:rPr>
                        <a:t>: National commercial 50</a:t>
                      </a:r>
                      <a:r>
                        <a:rPr lang="en-US" sz="1800" i="0" baseline="30000" dirty="0">
                          <a:effectLst/>
                          <a:latin typeface="+mj-lt"/>
                          <a:ea typeface="Times New Roman" panose="02020603050405020304" pitchFamily="18" charset="0"/>
                        </a:rPr>
                        <a:t>th</a:t>
                      </a:r>
                      <a:r>
                        <a:rPr lang="en-US" sz="1800" i="0" dirty="0">
                          <a:effectLst/>
                          <a:latin typeface="+mj-lt"/>
                          <a:ea typeface="Times New Roman" panose="02020603050405020304" pitchFamily="18" charset="0"/>
                        </a:rPr>
                        <a:t> percentile</a:t>
                      </a:r>
                    </a:p>
                    <a:p>
                      <a:pPr marL="0" marR="0">
                        <a:spcBef>
                          <a:spcPts val="0"/>
                        </a:spcBef>
                        <a:spcAft>
                          <a:spcPts val="300"/>
                        </a:spcAft>
                      </a:pPr>
                      <a:r>
                        <a:rPr lang="en-US" sz="1800" i="1" dirty="0">
                          <a:effectLst/>
                          <a:latin typeface="+mj-lt"/>
                          <a:ea typeface="Times New Roman" panose="02020603050405020304" pitchFamily="18" charset="0"/>
                        </a:rPr>
                        <a:t>Medicaid</a:t>
                      </a:r>
                      <a:r>
                        <a:rPr lang="en-US" sz="1800" i="0" dirty="0">
                          <a:effectLst/>
                          <a:latin typeface="+mj-lt"/>
                          <a:ea typeface="Times New Roman" panose="02020603050405020304" pitchFamily="18" charset="0"/>
                        </a:rPr>
                        <a:t>: 80% of the commercial value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0293549"/>
                  </a:ext>
                </a:extLst>
              </a:tr>
              <a:tr h="621792">
                <a:tc>
                  <a:txBody>
                    <a:bodyPr/>
                    <a:lstStyle/>
                    <a:p>
                      <a:pPr marL="45720" marR="0" algn="l">
                        <a:spcBef>
                          <a:spcPts val="0"/>
                        </a:spcBef>
                        <a:spcAft>
                          <a:spcPts val="0"/>
                        </a:spcAft>
                      </a:pPr>
                      <a:r>
                        <a:rPr lang="en-US" sz="1800" dirty="0">
                          <a:solidFill>
                            <a:srgbClr val="000000"/>
                          </a:solidFill>
                          <a:effectLst/>
                        </a:rPr>
                        <a:t>Comprehensive Diabetes Care: Eye Exam</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45720" marR="0" algn="l">
                        <a:spcBef>
                          <a:spcPts val="0"/>
                        </a:spcBef>
                        <a:spcAft>
                          <a:spcPts val="200"/>
                        </a:spcAft>
                      </a:pPr>
                      <a:r>
                        <a:rPr lang="en-US" sz="1800" dirty="0">
                          <a:effectLst/>
                          <a:latin typeface="+mj-lt"/>
                          <a:ea typeface="Times New Roman" panose="02020603050405020304" pitchFamily="18" charset="0"/>
                        </a:rPr>
                        <a:t>49.39%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spcBef>
                          <a:spcPts val="0"/>
                        </a:spcBef>
                        <a:spcAft>
                          <a:spcPts val="200"/>
                        </a:spcAft>
                      </a:pPr>
                      <a:r>
                        <a:rPr lang="en-US" sz="1800" i="0" dirty="0">
                          <a:solidFill>
                            <a:srgbClr val="000000"/>
                          </a:solidFill>
                          <a:effectLst/>
                          <a:latin typeface="+mj-lt"/>
                          <a:ea typeface="Times New Roman" panose="02020603050405020304" pitchFamily="18" charset="0"/>
                        </a:rPr>
                        <a:t>National commercial 50</a:t>
                      </a:r>
                      <a:r>
                        <a:rPr lang="en-US" sz="1800" i="0" baseline="30000" dirty="0">
                          <a:solidFill>
                            <a:srgbClr val="000000"/>
                          </a:solidFill>
                          <a:effectLst/>
                          <a:latin typeface="+mj-lt"/>
                          <a:ea typeface="Times New Roman" panose="02020603050405020304" pitchFamily="18" charset="0"/>
                        </a:rPr>
                        <a:t>th</a:t>
                      </a:r>
                      <a:r>
                        <a:rPr lang="en-US" sz="1800" i="0" dirty="0">
                          <a:solidFill>
                            <a:srgbClr val="000000"/>
                          </a:solidFill>
                          <a:effectLst/>
                          <a:latin typeface="+mj-lt"/>
                          <a:ea typeface="Times New Roman" panose="02020603050405020304" pitchFamily="18" charset="0"/>
                        </a:rPr>
                        <a:t> percentile</a:t>
                      </a:r>
                      <a:endParaRPr lang="en-US" sz="1800" i="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7845663"/>
                  </a:ext>
                </a:extLst>
              </a:tr>
              <a:tr h="621792">
                <a:tc>
                  <a:txBody>
                    <a:bodyPr/>
                    <a:lstStyle/>
                    <a:p>
                      <a:pPr marL="45720" marR="0" algn="l">
                        <a:spcBef>
                          <a:spcPts val="0"/>
                        </a:spcBef>
                        <a:spcAft>
                          <a:spcPts val="0"/>
                        </a:spcAft>
                      </a:pPr>
                      <a:r>
                        <a:rPr lang="en-US" sz="1800" dirty="0">
                          <a:effectLst/>
                        </a:rPr>
                        <a:t>Comprehensive Diabetes Care: HbA1c Control (&lt;8)</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 marR="0" algn="l">
                        <a:spcBef>
                          <a:spcPts val="0"/>
                        </a:spcBef>
                        <a:spcAft>
                          <a:spcPts val="300"/>
                        </a:spcAft>
                      </a:pPr>
                      <a:r>
                        <a:rPr lang="en-US" sz="1800" i="1" kern="1200" dirty="0">
                          <a:solidFill>
                            <a:schemeClr val="dk1"/>
                          </a:solidFill>
                          <a:effectLst/>
                          <a:latin typeface="+mn-lt"/>
                          <a:ea typeface="Times New Roman" panose="02020603050405020304" pitchFamily="18" charset="0"/>
                          <a:cs typeface="+mn-cs"/>
                        </a:rPr>
                        <a:t>Commercial</a:t>
                      </a:r>
                      <a:r>
                        <a:rPr lang="en-US" sz="1800" kern="1200" dirty="0">
                          <a:solidFill>
                            <a:schemeClr val="dk1"/>
                          </a:solidFill>
                          <a:effectLst/>
                          <a:latin typeface="+mn-lt"/>
                          <a:ea typeface="Times New Roman" panose="02020603050405020304" pitchFamily="18" charset="0"/>
                          <a:cs typeface="+mn-cs"/>
                        </a:rPr>
                        <a:t>: 64.96%</a:t>
                      </a:r>
                    </a:p>
                    <a:p>
                      <a:pPr marL="45720" marR="0" algn="l">
                        <a:spcBef>
                          <a:spcPts val="0"/>
                        </a:spcBef>
                        <a:spcAft>
                          <a:spcPts val="300"/>
                        </a:spcAft>
                      </a:pPr>
                      <a:r>
                        <a:rPr lang="en-US" sz="1800" i="1" kern="1200" dirty="0">
                          <a:solidFill>
                            <a:schemeClr val="dk1"/>
                          </a:solidFill>
                          <a:effectLst/>
                          <a:latin typeface="+mn-lt"/>
                          <a:ea typeface="Times New Roman" panose="02020603050405020304" pitchFamily="18" charset="0"/>
                          <a:cs typeface="+mn-cs"/>
                        </a:rPr>
                        <a:t>Medicaid</a:t>
                      </a:r>
                      <a:r>
                        <a:rPr lang="en-US" sz="1800" kern="1200" dirty="0">
                          <a:solidFill>
                            <a:schemeClr val="dk1"/>
                          </a:solidFill>
                          <a:effectLst/>
                          <a:latin typeface="+mn-lt"/>
                          <a:ea typeface="Times New Roman" panose="02020603050405020304" pitchFamily="18" charset="0"/>
                          <a:cs typeface="+mn-cs"/>
                        </a:rPr>
                        <a:t>: 59.37%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300"/>
                        </a:spcAft>
                      </a:pPr>
                      <a:r>
                        <a:rPr lang="en-US" sz="1800" i="1" dirty="0">
                          <a:effectLst/>
                          <a:latin typeface="+mj-lt"/>
                          <a:ea typeface="Times New Roman" panose="02020603050405020304" pitchFamily="18" charset="0"/>
                        </a:rPr>
                        <a:t>Commercial</a:t>
                      </a:r>
                      <a:r>
                        <a:rPr lang="en-US" sz="1800" i="0" dirty="0">
                          <a:effectLst/>
                          <a:latin typeface="+mj-lt"/>
                          <a:ea typeface="Times New Roman" panose="02020603050405020304" pitchFamily="18" charset="0"/>
                        </a:rPr>
                        <a:t>: National commercial 90</a:t>
                      </a:r>
                      <a:r>
                        <a:rPr lang="en-US" sz="1800" i="0" baseline="30000" dirty="0">
                          <a:effectLst/>
                          <a:latin typeface="+mj-lt"/>
                          <a:ea typeface="Times New Roman" panose="02020603050405020304" pitchFamily="18" charset="0"/>
                        </a:rPr>
                        <a:t>th </a:t>
                      </a:r>
                      <a:r>
                        <a:rPr lang="en-US" sz="1800" i="0" dirty="0">
                          <a:effectLst/>
                          <a:latin typeface="+mj-lt"/>
                          <a:ea typeface="Times New Roman" panose="02020603050405020304" pitchFamily="18" charset="0"/>
                        </a:rPr>
                        <a:t>percentile</a:t>
                      </a:r>
                    </a:p>
                    <a:p>
                      <a:pPr marL="0" marR="0">
                        <a:spcBef>
                          <a:spcPts val="0"/>
                        </a:spcBef>
                        <a:spcAft>
                          <a:spcPts val="300"/>
                        </a:spcAft>
                      </a:pPr>
                      <a:r>
                        <a:rPr lang="en-US" sz="1800" i="1" dirty="0">
                          <a:effectLst/>
                          <a:latin typeface="+mj-lt"/>
                          <a:ea typeface="Times New Roman" panose="02020603050405020304" pitchFamily="18" charset="0"/>
                        </a:rPr>
                        <a:t>Medicaid</a:t>
                      </a:r>
                      <a:r>
                        <a:rPr lang="en-US" sz="1800" i="0" dirty="0">
                          <a:effectLst/>
                          <a:latin typeface="+mj-lt"/>
                          <a:ea typeface="Times New Roman" panose="02020603050405020304" pitchFamily="18" charset="0"/>
                        </a:rPr>
                        <a:t>: National commercial 66</a:t>
                      </a:r>
                      <a:r>
                        <a:rPr lang="en-US" sz="1800" i="0" baseline="30000" dirty="0">
                          <a:effectLst/>
                          <a:latin typeface="+mj-lt"/>
                          <a:ea typeface="Times New Roman" panose="02020603050405020304" pitchFamily="18" charset="0"/>
                        </a:rPr>
                        <a:t>th</a:t>
                      </a:r>
                      <a:r>
                        <a:rPr lang="en-US" sz="1800" i="0" dirty="0">
                          <a:effectLst/>
                          <a:latin typeface="+mj-lt"/>
                          <a:ea typeface="Times New Roman" panose="02020603050405020304" pitchFamily="18" charset="0"/>
                        </a:rPr>
                        <a:t> percentile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3658867"/>
                  </a:ext>
                </a:extLst>
              </a:tr>
              <a:tr h="370840">
                <a:tc gridSpan="3">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effectLst/>
                          <a:latin typeface="+mn-lt"/>
                          <a:ea typeface="Times New Roman" panose="02020603050405020304" pitchFamily="18" charset="0"/>
                          <a:cs typeface="+mn-cs"/>
                        </a:rPr>
                        <a:t>Measures for Pediatric Practices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marL="0" marR="0" algn="ctr">
                        <a:spcBef>
                          <a:spcPts val="0"/>
                        </a:spcBef>
                        <a:spcAft>
                          <a:spcPts val="0"/>
                        </a:spcAft>
                      </a:pP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7393513"/>
                  </a:ext>
                </a:extLst>
              </a:tr>
              <a:tr h="914400">
                <a:tc>
                  <a:txBody>
                    <a:bodyPr/>
                    <a:lstStyle/>
                    <a:p>
                      <a:pPr marL="45720" marR="0" algn="l">
                        <a:spcBef>
                          <a:spcPts val="0"/>
                        </a:spcBef>
                        <a:spcAft>
                          <a:spcPts val="0"/>
                        </a:spcAft>
                      </a:pPr>
                      <a:r>
                        <a:rPr lang="en-US" sz="1800" dirty="0">
                          <a:effectLst/>
                        </a:rPr>
                        <a:t>Child and Adolescent Well-Care Visits (adolescent age ranges only)</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45720" marR="0" algn="l">
                        <a:spcBef>
                          <a:spcPts val="0"/>
                        </a:spcBef>
                        <a:spcAft>
                          <a:spcPts val="300"/>
                        </a:spcAft>
                      </a:pPr>
                      <a:r>
                        <a:rPr lang="en-US" sz="1800" i="1" kern="1200" dirty="0">
                          <a:solidFill>
                            <a:schemeClr val="dk1"/>
                          </a:solidFill>
                          <a:effectLst/>
                          <a:latin typeface="+mn-lt"/>
                          <a:ea typeface="Times New Roman" panose="02020603050405020304" pitchFamily="18" charset="0"/>
                          <a:cs typeface="+mn-cs"/>
                        </a:rPr>
                        <a:t>Commercial</a:t>
                      </a:r>
                      <a:r>
                        <a:rPr lang="en-US" sz="1800" kern="1200" dirty="0">
                          <a:solidFill>
                            <a:schemeClr val="dk1"/>
                          </a:solidFill>
                          <a:effectLst/>
                          <a:latin typeface="+mn-lt"/>
                          <a:ea typeface="Times New Roman" panose="02020603050405020304" pitchFamily="18" charset="0"/>
                          <a:cs typeface="+mn-cs"/>
                        </a:rPr>
                        <a:t>: 67.15%</a:t>
                      </a:r>
                    </a:p>
                    <a:p>
                      <a:pPr marL="45720" marR="0" algn="l">
                        <a:spcBef>
                          <a:spcPts val="0"/>
                        </a:spcBef>
                        <a:spcAft>
                          <a:spcPts val="300"/>
                        </a:spcAft>
                      </a:pPr>
                      <a:r>
                        <a:rPr lang="en-US" sz="1800" i="1" kern="1200" dirty="0">
                          <a:solidFill>
                            <a:schemeClr val="dk1"/>
                          </a:solidFill>
                          <a:effectLst/>
                          <a:latin typeface="+mn-lt"/>
                          <a:ea typeface="Times New Roman" panose="02020603050405020304" pitchFamily="18" charset="0"/>
                          <a:cs typeface="+mn-cs"/>
                        </a:rPr>
                        <a:t>Medicaid</a:t>
                      </a:r>
                      <a:r>
                        <a:rPr lang="en-US" sz="1800" kern="1200" dirty="0">
                          <a:solidFill>
                            <a:schemeClr val="dk1"/>
                          </a:solidFill>
                          <a:effectLst/>
                          <a:latin typeface="+mn-lt"/>
                          <a:ea typeface="Times New Roman" panose="02020603050405020304" pitchFamily="18" charset="0"/>
                          <a:cs typeface="+mn-cs"/>
                        </a:rPr>
                        <a:t>: 45.79%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spcBef>
                          <a:spcPts val="0"/>
                        </a:spcBef>
                        <a:spcAft>
                          <a:spcPts val="300"/>
                        </a:spcAft>
                      </a:pPr>
                      <a:r>
                        <a:rPr lang="en-US" sz="1800" i="1" dirty="0">
                          <a:effectLst/>
                          <a:latin typeface="+mj-lt"/>
                          <a:ea typeface="Times New Roman" panose="02020603050405020304" pitchFamily="18" charset="0"/>
                        </a:rPr>
                        <a:t>Commercial</a:t>
                      </a:r>
                      <a:r>
                        <a:rPr lang="en-US" sz="1800" i="0" dirty="0">
                          <a:solidFill>
                            <a:srgbClr val="000000"/>
                          </a:solidFill>
                          <a:effectLst/>
                          <a:latin typeface="+mj-lt"/>
                          <a:ea typeface="Times New Roman" panose="02020603050405020304" pitchFamily="18" charset="0"/>
                        </a:rPr>
                        <a:t>: New England commercial 90</a:t>
                      </a:r>
                      <a:r>
                        <a:rPr lang="en-US" sz="1800" i="0" baseline="30000" dirty="0">
                          <a:solidFill>
                            <a:srgbClr val="000000"/>
                          </a:solidFill>
                          <a:effectLst/>
                          <a:latin typeface="+mj-lt"/>
                          <a:ea typeface="Times New Roman" panose="02020603050405020304" pitchFamily="18" charset="0"/>
                        </a:rPr>
                        <a:t>th</a:t>
                      </a:r>
                      <a:r>
                        <a:rPr lang="en-US" sz="1800" i="0" dirty="0">
                          <a:solidFill>
                            <a:srgbClr val="000000"/>
                          </a:solidFill>
                          <a:effectLst/>
                          <a:latin typeface="+mj-lt"/>
                          <a:ea typeface="Times New Roman" panose="02020603050405020304" pitchFamily="18" charset="0"/>
                        </a:rPr>
                        <a:t> percentile</a:t>
                      </a:r>
                      <a:endParaRPr lang="en-US" sz="1800" i="0" dirty="0">
                        <a:effectLst/>
                        <a:latin typeface="+mj-lt"/>
                        <a:ea typeface="Times New Roman" panose="02020603050405020304" pitchFamily="18" charset="0"/>
                      </a:endParaRPr>
                    </a:p>
                    <a:p>
                      <a:pPr marL="0" marR="0">
                        <a:spcBef>
                          <a:spcPts val="0"/>
                        </a:spcBef>
                        <a:spcAft>
                          <a:spcPts val="300"/>
                        </a:spcAft>
                      </a:pPr>
                      <a:r>
                        <a:rPr lang="en-US" sz="1800" i="1" dirty="0">
                          <a:solidFill>
                            <a:srgbClr val="000000"/>
                          </a:solidFill>
                          <a:effectLst/>
                          <a:latin typeface="+mj-lt"/>
                          <a:ea typeface="Times New Roman" panose="02020603050405020304" pitchFamily="18" charset="0"/>
                        </a:rPr>
                        <a:t>Medicaid</a:t>
                      </a:r>
                      <a:r>
                        <a:rPr lang="en-US" sz="1800" i="0" dirty="0">
                          <a:solidFill>
                            <a:srgbClr val="000000"/>
                          </a:solidFill>
                          <a:effectLst/>
                          <a:latin typeface="+mj-lt"/>
                          <a:ea typeface="Times New Roman" panose="02020603050405020304" pitchFamily="18" charset="0"/>
                        </a:rPr>
                        <a:t>: National commercial 75</a:t>
                      </a:r>
                      <a:r>
                        <a:rPr lang="en-US" sz="1800" i="0" baseline="30000" dirty="0">
                          <a:solidFill>
                            <a:srgbClr val="000000"/>
                          </a:solidFill>
                          <a:effectLst/>
                          <a:latin typeface="+mj-lt"/>
                          <a:ea typeface="Times New Roman" panose="02020603050405020304" pitchFamily="18" charset="0"/>
                        </a:rPr>
                        <a:t>th</a:t>
                      </a:r>
                      <a:r>
                        <a:rPr lang="en-US" sz="1800" i="0" dirty="0">
                          <a:solidFill>
                            <a:srgbClr val="000000"/>
                          </a:solidFill>
                          <a:effectLst/>
                          <a:latin typeface="+mj-lt"/>
                          <a:ea typeface="Times New Roman" panose="02020603050405020304" pitchFamily="18" charset="0"/>
                        </a:rPr>
                        <a:t> percentile</a:t>
                      </a:r>
                      <a:endParaRPr lang="en-US" sz="1800" i="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9152384"/>
                  </a:ext>
                </a:extLst>
              </a:tr>
              <a:tr h="621792">
                <a:tc>
                  <a:txBody>
                    <a:bodyPr/>
                    <a:lstStyle/>
                    <a:p>
                      <a:pPr marL="45720" marR="0" algn="l">
                        <a:spcBef>
                          <a:spcPts val="0"/>
                        </a:spcBef>
                        <a:spcAft>
                          <a:spcPts val="0"/>
                        </a:spcAft>
                      </a:pPr>
                      <a:r>
                        <a:rPr lang="en-US" sz="1800" dirty="0">
                          <a:effectLst/>
                        </a:rPr>
                        <a:t>Developmental Screening in the First Three Years of Life</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 marR="0" algn="l">
                        <a:spcBef>
                          <a:spcPts val="0"/>
                        </a:spcBef>
                        <a:spcAft>
                          <a:spcPts val="200"/>
                        </a:spcAft>
                      </a:pPr>
                      <a:r>
                        <a:rPr lang="en-US" sz="1800" dirty="0">
                          <a:effectLst/>
                          <a:latin typeface="+mj-lt"/>
                          <a:ea typeface="Times New Roman" panose="02020603050405020304" pitchFamily="18" charset="0"/>
                        </a:rPr>
                        <a:t>69.98%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200"/>
                        </a:spcAft>
                      </a:pPr>
                      <a:r>
                        <a:rPr lang="en-US" sz="1800" i="0" dirty="0">
                          <a:effectLst/>
                          <a:latin typeface="+mj-lt"/>
                          <a:ea typeface="Times New Roman" panose="02020603050405020304" pitchFamily="18" charset="0"/>
                        </a:rPr>
                        <a:t>2018 performance year benchmark (i.e., 25</a:t>
                      </a:r>
                      <a:r>
                        <a:rPr lang="en-US" sz="1800" i="0" baseline="30000" dirty="0">
                          <a:effectLst/>
                          <a:latin typeface="+mj-lt"/>
                          <a:ea typeface="Times New Roman" panose="02020603050405020304" pitchFamily="18" charset="0"/>
                        </a:rPr>
                        <a:t>th</a:t>
                      </a:r>
                      <a:r>
                        <a:rPr lang="en-US" sz="1800" i="0" dirty="0">
                          <a:effectLst/>
                          <a:latin typeface="+mj-lt"/>
                          <a:ea typeface="Times New Roman" panose="02020603050405020304" pitchFamily="18" charset="0"/>
                        </a:rPr>
                        <a:t> RI percentile from 10/1/2016 – 9/30/2017)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7122777"/>
                  </a:ext>
                </a:extLst>
              </a:tr>
              <a:tr h="594360">
                <a:tc>
                  <a:txBody>
                    <a:bodyPr/>
                    <a:lstStyle/>
                    <a:p>
                      <a:pPr marL="45720" marR="0" algn="l">
                        <a:spcBef>
                          <a:spcPts val="0"/>
                        </a:spcBef>
                        <a:spcAft>
                          <a:spcPts val="0"/>
                        </a:spcAft>
                      </a:pPr>
                      <a:r>
                        <a:rPr lang="en-US" sz="1800" dirty="0">
                          <a:solidFill>
                            <a:srgbClr val="000000"/>
                          </a:solidFill>
                          <a:effectLst/>
                        </a:rPr>
                        <a:t>Lead Screening in Children</a:t>
                      </a:r>
                      <a:endParaRPr lang="en-US" sz="180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45720" marR="0" algn="l">
                        <a:spcBef>
                          <a:spcPts val="0"/>
                        </a:spcBef>
                        <a:spcAft>
                          <a:spcPts val="200"/>
                        </a:spcAft>
                      </a:pPr>
                      <a:r>
                        <a:rPr lang="en-US" sz="1800" dirty="0">
                          <a:effectLst/>
                          <a:latin typeface="+mj-lt"/>
                          <a:ea typeface="Times New Roman" panose="02020603050405020304" pitchFamily="18" charset="0"/>
                        </a:rPr>
                        <a:t>TBD%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spcBef>
                          <a:spcPts val="0"/>
                        </a:spcBef>
                        <a:spcAft>
                          <a:spcPts val="200"/>
                        </a:spcAft>
                      </a:pPr>
                      <a:r>
                        <a:rPr lang="en-US" sz="1800" i="0" dirty="0">
                          <a:solidFill>
                            <a:srgbClr val="000000"/>
                          </a:solidFill>
                          <a:effectLst/>
                          <a:latin typeface="+mj-lt"/>
                          <a:ea typeface="Times New Roman" panose="02020603050405020304" pitchFamily="18" charset="0"/>
                        </a:rPr>
                        <a:t>TBD after OHIC obtains data from RIDOH</a:t>
                      </a:r>
                      <a:endParaRPr lang="en-US" sz="1800" i="0" dirty="0">
                        <a:effectLst/>
                        <a:latin typeface="+mj-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6294443"/>
                  </a:ext>
                </a:extLst>
              </a:tr>
            </a:tbl>
          </a:graphicData>
        </a:graphic>
      </p:graphicFrame>
      <p:sp>
        <p:nvSpPr>
          <p:cNvPr id="2" name="Slide Number Placeholder 1">
            <a:extLst>
              <a:ext uri="{FF2B5EF4-FFF2-40B4-BE49-F238E27FC236}">
                <a16:creationId xmlns:a16="http://schemas.microsoft.com/office/drawing/2014/main" id="{1F194BD7-4FB2-4D59-B5E9-1076406F5689}"/>
              </a:ext>
            </a:extLst>
          </p:cNvPr>
          <p:cNvSpPr>
            <a:spLocks noGrp="1"/>
          </p:cNvSpPr>
          <p:nvPr>
            <p:ph type="sldNum" sz="quarter" idx="10"/>
          </p:nvPr>
        </p:nvSpPr>
        <p:spPr/>
        <p:txBody>
          <a:bodyPr/>
          <a:lstStyle/>
          <a:p>
            <a:fld id="{8202EFDA-022F-41CF-980E-F688C355F9C4}" type="slidenum">
              <a:rPr lang="en-US" altLang="en-US" smtClean="0"/>
              <a:pPr/>
              <a:t>27</a:t>
            </a:fld>
            <a:endParaRPr lang="en-US" altLang="en-US" dirty="0"/>
          </a:p>
        </p:txBody>
      </p:sp>
      <p:sp>
        <p:nvSpPr>
          <p:cNvPr id="6" name="TextBox 5">
            <a:extLst>
              <a:ext uri="{FF2B5EF4-FFF2-40B4-BE49-F238E27FC236}">
                <a16:creationId xmlns:a16="http://schemas.microsoft.com/office/drawing/2014/main" id="{48612067-77E7-4F37-A120-7FB38F628F1D}"/>
              </a:ext>
            </a:extLst>
          </p:cNvPr>
          <p:cNvSpPr txBox="1"/>
          <p:nvPr/>
        </p:nvSpPr>
        <p:spPr>
          <a:xfrm>
            <a:off x="508000" y="6353502"/>
            <a:ext cx="10937766" cy="338554"/>
          </a:xfrm>
          <a:prstGeom prst="rect">
            <a:avLst/>
          </a:prstGeom>
          <a:noFill/>
        </p:spPr>
        <p:txBody>
          <a:bodyPr wrap="square" rtlCol="0">
            <a:spAutoFit/>
          </a:bodyPr>
          <a:lstStyle/>
          <a:p>
            <a:r>
              <a:rPr lang="en-US" sz="1600" dirty="0"/>
              <a:t>*Quality Compass 2019 (CY 2018 data).</a:t>
            </a:r>
          </a:p>
        </p:txBody>
      </p:sp>
    </p:spTree>
    <p:extLst>
      <p:ext uri="{BB962C8B-B14F-4D97-AF65-F5344CB8AC3E}">
        <p14:creationId xmlns:p14="http://schemas.microsoft.com/office/powerpoint/2010/main" val="596481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8B37C3E-A6F9-43B1-A433-2A448DFFF6B3}"/>
              </a:ext>
            </a:extLst>
          </p:cNvPr>
          <p:cNvSpPr>
            <a:spLocks noGrp="1"/>
          </p:cNvSpPr>
          <p:nvPr>
            <p:ph type="sldNum" sz="quarter" idx="10"/>
          </p:nvPr>
        </p:nvSpPr>
        <p:spPr/>
        <p:txBody>
          <a:bodyPr/>
          <a:lstStyle/>
          <a:p>
            <a:fld id="{8202EFDA-022F-41CF-980E-F688C355F9C4}" type="slidenum">
              <a:rPr lang="en-US" altLang="en-US" smtClean="0"/>
              <a:pPr/>
              <a:t>3</a:t>
            </a:fld>
            <a:endParaRPr lang="en-US" altLang="en-US" dirty="0"/>
          </a:p>
        </p:txBody>
      </p:sp>
      <p:sp>
        <p:nvSpPr>
          <p:cNvPr id="5" name="TextBox 4">
            <a:extLst>
              <a:ext uri="{FF2B5EF4-FFF2-40B4-BE49-F238E27FC236}">
                <a16:creationId xmlns:a16="http://schemas.microsoft.com/office/drawing/2014/main" id="{78EAE007-A935-4A89-AB69-FF825F88CEC3}"/>
              </a:ext>
            </a:extLst>
          </p:cNvPr>
          <p:cNvSpPr txBox="1"/>
          <p:nvPr/>
        </p:nvSpPr>
        <p:spPr>
          <a:xfrm>
            <a:off x="0" y="2349305"/>
            <a:ext cx="12192000" cy="1200329"/>
          </a:xfrm>
          <a:prstGeom prst="rect">
            <a:avLst/>
          </a:prstGeom>
          <a:solidFill>
            <a:srgbClr val="5983AA"/>
          </a:solidFill>
        </p:spPr>
        <p:txBody>
          <a:bodyPr wrap="square" rtlCol="0">
            <a:spAutoFit/>
          </a:bodyPr>
          <a:lstStyle/>
          <a:p>
            <a:endParaRPr lang="en-US" dirty="0"/>
          </a:p>
          <a:p>
            <a:r>
              <a:rPr lang="en-US" b="1" dirty="0">
                <a:solidFill>
                  <a:schemeClr val="bg1"/>
                </a:solidFill>
              </a:rPr>
              <a:t>Additional Updates to the Primary Care Spend Obligation</a:t>
            </a:r>
          </a:p>
          <a:p>
            <a:endParaRPr lang="en-US" dirty="0"/>
          </a:p>
        </p:txBody>
      </p:sp>
    </p:spTree>
    <p:extLst>
      <p:ext uri="{BB962C8B-B14F-4D97-AF65-F5344CB8AC3E}">
        <p14:creationId xmlns:p14="http://schemas.microsoft.com/office/powerpoint/2010/main" val="1538883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5E9C1-93E6-44AE-88DF-CB035530494A}"/>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27FF102A-3087-45A2-9F4E-4E64F5DE06A5}"/>
              </a:ext>
            </a:extLst>
          </p:cNvPr>
          <p:cNvSpPr>
            <a:spLocks noGrp="1"/>
          </p:cNvSpPr>
          <p:nvPr>
            <p:ph idx="1"/>
          </p:nvPr>
        </p:nvSpPr>
        <p:spPr/>
        <p:txBody>
          <a:bodyPr/>
          <a:lstStyle/>
          <a:p>
            <a:r>
              <a:rPr lang="en-US" dirty="0"/>
              <a:t>OHIC discussed the major proposed revisions to the primary care spend obligation with the Work Group during the April 22</a:t>
            </a:r>
            <a:r>
              <a:rPr lang="en-US" baseline="30000" dirty="0"/>
              <a:t>nd</a:t>
            </a:r>
            <a:r>
              <a:rPr lang="en-US" dirty="0"/>
              <a:t> meeting.</a:t>
            </a:r>
          </a:p>
          <a:p>
            <a:endParaRPr lang="en-US" sz="1400" dirty="0"/>
          </a:p>
          <a:p>
            <a:r>
              <a:rPr lang="en-US" dirty="0"/>
              <a:t>OHIC then considered feedback received during the meeting and additional feedback provided in written format by Peter Hollman. </a:t>
            </a:r>
          </a:p>
          <a:p>
            <a:endParaRPr lang="en-US" sz="1400" dirty="0"/>
          </a:p>
          <a:p>
            <a:r>
              <a:rPr lang="en-US" dirty="0"/>
              <a:t>OHIC has several proposed revisions to the primary care spend definition presented last month.</a:t>
            </a:r>
          </a:p>
        </p:txBody>
      </p:sp>
      <p:sp>
        <p:nvSpPr>
          <p:cNvPr id="4" name="Slide Number Placeholder 3">
            <a:extLst>
              <a:ext uri="{FF2B5EF4-FFF2-40B4-BE49-F238E27FC236}">
                <a16:creationId xmlns:a16="http://schemas.microsoft.com/office/drawing/2014/main" id="{DDD40F35-A3BC-44CC-9486-630BA17EDEC0}"/>
              </a:ext>
            </a:extLst>
          </p:cNvPr>
          <p:cNvSpPr>
            <a:spLocks noGrp="1"/>
          </p:cNvSpPr>
          <p:nvPr>
            <p:ph type="sldNum" sz="quarter" idx="10"/>
          </p:nvPr>
        </p:nvSpPr>
        <p:spPr/>
        <p:txBody>
          <a:bodyPr/>
          <a:lstStyle/>
          <a:p>
            <a:fld id="{8202EFDA-022F-41CF-980E-F688C355F9C4}" type="slidenum">
              <a:rPr lang="en-US" altLang="en-US" smtClean="0"/>
              <a:pPr/>
              <a:t>4</a:t>
            </a:fld>
            <a:endParaRPr lang="en-US" altLang="en-US" dirty="0"/>
          </a:p>
        </p:txBody>
      </p:sp>
    </p:spTree>
    <p:extLst>
      <p:ext uri="{BB962C8B-B14F-4D97-AF65-F5344CB8AC3E}">
        <p14:creationId xmlns:p14="http://schemas.microsoft.com/office/powerpoint/2010/main" val="2029993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4E8C3-080E-4778-A65B-8ACB5608268B}"/>
              </a:ext>
            </a:extLst>
          </p:cNvPr>
          <p:cNvSpPr>
            <a:spLocks noGrp="1"/>
          </p:cNvSpPr>
          <p:nvPr>
            <p:ph type="title"/>
          </p:nvPr>
        </p:nvSpPr>
        <p:spPr/>
        <p:txBody>
          <a:bodyPr/>
          <a:lstStyle/>
          <a:p>
            <a:r>
              <a:rPr lang="en-US" sz="3000" dirty="0"/>
              <a:t>11 Additional Proposed Revisions to the Primary Care Spend Obligation</a:t>
            </a:r>
          </a:p>
        </p:txBody>
      </p:sp>
      <p:sp>
        <p:nvSpPr>
          <p:cNvPr id="3" name="Content Placeholder 2">
            <a:extLst>
              <a:ext uri="{FF2B5EF4-FFF2-40B4-BE49-F238E27FC236}">
                <a16:creationId xmlns:a16="http://schemas.microsoft.com/office/drawing/2014/main" id="{CBC6CFBE-B54D-4062-842D-11A258025152}"/>
              </a:ext>
            </a:extLst>
          </p:cNvPr>
          <p:cNvSpPr>
            <a:spLocks noGrp="1"/>
          </p:cNvSpPr>
          <p:nvPr>
            <p:ph idx="1"/>
          </p:nvPr>
        </p:nvSpPr>
        <p:spPr/>
        <p:txBody>
          <a:bodyPr/>
          <a:lstStyle/>
          <a:p>
            <a:pPr marL="514350" indent="-514350">
              <a:buFont typeface="+mj-lt"/>
              <a:buAutoNum type="arabicPeriod"/>
            </a:pPr>
            <a:r>
              <a:rPr lang="en-US" dirty="0"/>
              <a:t>OHIC has specified that insurers shall </a:t>
            </a:r>
            <a:r>
              <a:rPr lang="en-US" b="1" dirty="0"/>
              <a:t>only report spending for fully insured lines of business</a:t>
            </a:r>
            <a:r>
              <a:rPr lang="en-US" dirty="0"/>
              <a:t>, as it does not have regulatory authority over self-insured lines of business.</a:t>
            </a:r>
          </a:p>
          <a:p>
            <a:pPr lvl="1"/>
            <a:r>
              <a:rPr lang="en-US" dirty="0"/>
              <a:t>Any </a:t>
            </a:r>
            <a:r>
              <a:rPr lang="en-US" b="1" dirty="0"/>
              <a:t>lump sum payments </a:t>
            </a:r>
            <a:r>
              <a:rPr lang="en-US" dirty="0"/>
              <a:t>(i.e., payments combined for insured and self-insured members) </a:t>
            </a:r>
            <a:r>
              <a:rPr lang="en-US" b="1" dirty="0"/>
              <a:t>should be prorated by market share </a:t>
            </a:r>
            <a:r>
              <a:rPr lang="en-US" dirty="0"/>
              <a:t>to identify the portion of payments to report to OHIC.</a:t>
            </a:r>
          </a:p>
          <a:p>
            <a:pPr lvl="1"/>
            <a:endParaRPr lang="en-US" sz="1200" dirty="0"/>
          </a:p>
          <a:p>
            <a:pPr marL="514350" indent="-514350">
              <a:buFont typeface="+mj-lt"/>
              <a:buAutoNum type="arabicPeriod"/>
            </a:pPr>
            <a:r>
              <a:rPr lang="en-US" dirty="0"/>
              <a:t>OHIC </a:t>
            </a:r>
            <a:r>
              <a:rPr lang="en-US" b="1" dirty="0"/>
              <a:t>excluded spending for any subcontractors </a:t>
            </a:r>
            <a:r>
              <a:rPr lang="en-US" dirty="0"/>
              <a:t>hired to provide services for members, as this does not constitute revenue to the practice.</a:t>
            </a:r>
          </a:p>
          <a:p>
            <a:pPr marL="0" indent="0">
              <a:buNone/>
            </a:pPr>
            <a:endParaRPr lang="en-US" sz="1000" dirty="0"/>
          </a:p>
        </p:txBody>
      </p:sp>
      <p:sp>
        <p:nvSpPr>
          <p:cNvPr id="4" name="Slide Number Placeholder 3">
            <a:extLst>
              <a:ext uri="{FF2B5EF4-FFF2-40B4-BE49-F238E27FC236}">
                <a16:creationId xmlns:a16="http://schemas.microsoft.com/office/drawing/2014/main" id="{FECDC07D-7DF6-4B1D-85AC-32046F4C8649}"/>
              </a:ext>
            </a:extLst>
          </p:cNvPr>
          <p:cNvSpPr>
            <a:spLocks noGrp="1"/>
          </p:cNvSpPr>
          <p:nvPr>
            <p:ph type="sldNum" sz="quarter" idx="10"/>
          </p:nvPr>
        </p:nvSpPr>
        <p:spPr/>
        <p:txBody>
          <a:bodyPr/>
          <a:lstStyle/>
          <a:p>
            <a:fld id="{8202EFDA-022F-41CF-980E-F688C355F9C4}" type="slidenum">
              <a:rPr lang="en-US" altLang="en-US" smtClean="0"/>
              <a:pPr/>
              <a:t>5</a:t>
            </a:fld>
            <a:endParaRPr lang="en-US" altLang="en-US" dirty="0"/>
          </a:p>
        </p:txBody>
      </p:sp>
    </p:spTree>
    <p:extLst>
      <p:ext uri="{BB962C8B-B14F-4D97-AF65-F5344CB8AC3E}">
        <p14:creationId xmlns:p14="http://schemas.microsoft.com/office/powerpoint/2010/main" val="1128856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4E8C3-080E-4778-A65B-8ACB5608268B}"/>
              </a:ext>
            </a:extLst>
          </p:cNvPr>
          <p:cNvSpPr>
            <a:spLocks noGrp="1"/>
          </p:cNvSpPr>
          <p:nvPr>
            <p:ph type="title"/>
          </p:nvPr>
        </p:nvSpPr>
        <p:spPr/>
        <p:txBody>
          <a:bodyPr/>
          <a:lstStyle/>
          <a:p>
            <a:r>
              <a:rPr lang="en-US" sz="3000" dirty="0"/>
              <a:t>11 Additional Proposed Revisions to the Primary Care Spend Obligation (Cont’d)</a:t>
            </a:r>
          </a:p>
        </p:txBody>
      </p:sp>
      <p:sp>
        <p:nvSpPr>
          <p:cNvPr id="3" name="Content Placeholder 2">
            <a:extLst>
              <a:ext uri="{FF2B5EF4-FFF2-40B4-BE49-F238E27FC236}">
                <a16:creationId xmlns:a16="http://schemas.microsoft.com/office/drawing/2014/main" id="{CBC6CFBE-B54D-4062-842D-11A258025152}"/>
              </a:ext>
            </a:extLst>
          </p:cNvPr>
          <p:cNvSpPr>
            <a:spLocks noGrp="1"/>
          </p:cNvSpPr>
          <p:nvPr>
            <p:ph idx="1"/>
          </p:nvPr>
        </p:nvSpPr>
        <p:spPr>
          <a:xfrm>
            <a:off x="508002" y="1066800"/>
            <a:ext cx="11135358" cy="5029200"/>
          </a:xfrm>
        </p:spPr>
        <p:txBody>
          <a:bodyPr/>
          <a:lstStyle/>
          <a:p>
            <a:pPr marL="514350" indent="-514350">
              <a:buFont typeface="+mj-lt"/>
              <a:buAutoNum type="arabicPeriod" startAt="3"/>
            </a:pPr>
            <a:r>
              <a:rPr lang="en-US" sz="2700" dirty="0"/>
              <a:t>OHIC </a:t>
            </a:r>
            <a:r>
              <a:rPr lang="en-US" sz="2700" b="1" dirty="0"/>
              <a:t>removed the request for insurers to submit updated non-claims reconciliation payments</a:t>
            </a:r>
            <a:r>
              <a:rPr lang="en-US" sz="2700" dirty="0"/>
              <a:t>, if applicable, in the fall, as:</a:t>
            </a:r>
          </a:p>
          <a:p>
            <a:pPr lvl="1"/>
            <a:r>
              <a:rPr lang="en-US" dirty="0"/>
              <a:t>it does not wish to add additional reporting requirements, and </a:t>
            </a:r>
          </a:p>
          <a:p>
            <a:pPr lvl="1"/>
            <a:r>
              <a:rPr lang="en-US" dirty="0"/>
              <a:t>insurers can estimate non-claims payments that are expected to be reconciled after the report submission date.</a:t>
            </a:r>
          </a:p>
          <a:p>
            <a:pPr lvl="1"/>
            <a:endParaRPr lang="en-US" sz="1000" dirty="0"/>
          </a:p>
          <a:p>
            <a:pPr marL="514350" indent="-514350">
              <a:buFont typeface="+mj-lt"/>
              <a:buAutoNum type="arabicPeriod" startAt="4"/>
            </a:pPr>
            <a:r>
              <a:rPr lang="en-US" sz="2700" dirty="0"/>
              <a:t>OHIC </a:t>
            </a:r>
            <a:r>
              <a:rPr lang="en-US" sz="2700" b="1" dirty="0"/>
              <a:t>included spending for services delivered to RI residents by telehealth providers </a:t>
            </a:r>
            <a:r>
              <a:rPr lang="en-US" sz="2700" dirty="0"/>
              <a:t>to align with the Cost Trends Project.</a:t>
            </a:r>
          </a:p>
          <a:p>
            <a:endParaRPr lang="en-US" sz="1000" dirty="0"/>
          </a:p>
          <a:p>
            <a:pPr marL="514350" indent="-514350">
              <a:buFont typeface="+mj-lt"/>
              <a:buAutoNum type="arabicPeriod" startAt="5"/>
            </a:pPr>
            <a:r>
              <a:rPr lang="en-US" sz="2700" dirty="0"/>
              <a:t>OHIC clarified that primary care spending shall </a:t>
            </a:r>
            <a:r>
              <a:rPr lang="en-US" sz="2700" b="1" dirty="0"/>
              <a:t>exclude prescription drugs covered by medical and pharmacy benefits</a:t>
            </a:r>
            <a:r>
              <a:rPr lang="en-US" sz="2700" dirty="0"/>
              <a:t>, which is consistent with NESCSO’s definition that OHIC has chosen to adopt.</a:t>
            </a:r>
          </a:p>
        </p:txBody>
      </p:sp>
      <p:sp>
        <p:nvSpPr>
          <p:cNvPr id="4" name="Slide Number Placeholder 3">
            <a:extLst>
              <a:ext uri="{FF2B5EF4-FFF2-40B4-BE49-F238E27FC236}">
                <a16:creationId xmlns:a16="http://schemas.microsoft.com/office/drawing/2014/main" id="{FECDC07D-7DF6-4B1D-85AC-32046F4C8649}"/>
              </a:ext>
            </a:extLst>
          </p:cNvPr>
          <p:cNvSpPr>
            <a:spLocks noGrp="1"/>
          </p:cNvSpPr>
          <p:nvPr>
            <p:ph type="sldNum" sz="quarter" idx="10"/>
          </p:nvPr>
        </p:nvSpPr>
        <p:spPr/>
        <p:txBody>
          <a:bodyPr/>
          <a:lstStyle/>
          <a:p>
            <a:fld id="{8202EFDA-022F-41CF-980E-F688C355F9C4}" type="slidenum">
              <a:rPr lang="en-US" altLang="en-US" smtClean="0"/>
              <a:pPr/>
              <a:t>6</a:t>
            </a:fld>
            <a:endParaRPr lang="en-US" altLang="en-US" dirty="0"/>
          </a:p>
        </p:txBody>
      </p:sp>
    </p:spTree>
    <p:extLst>
      <p:ext uri="{BB962C8B-B14F-4D97-AF65-F5344CB8AC3E}">
        <p14:creationId xmlns:p14="http://schemas.microsoft.com/office/powerpoint/2010/main" val="3995194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4E8C3-080E-4778-A65B-8ACB5608268B}"/>
              </a:ext>
            </a:extLst>
          </p:cNvPr>
          <p:cNvSpPr>
            <a:spLocks noGrp="1"/>
          </p:cNvSpPr>
          <p:nvPr>
            <p:ph type="title"/>
          </p:nvPr>
        </p:nvSpPr>
        <p:spPr/>
        <p:txBody>
          <a:bodyPr/>
          <a:lstStyle/>
          <a:p>
            <a:r>
              <a:rPr lang="en-US" sz="3000" dirty="0"/>
              <a:t>11 Additional Proposed Revisions to the Primary Care Spend Obligation (Cont’d)</a:t>
            </a:r>
          </a:p>
        </p:txBody>
      </p:sp>
      <p:sp>
        <p:nvSpPr>
          <p:cNvPr id="3" name="Content Placeholder 2">
            <a:extLst>
              <a:ext uri="{FF2B5EF4-FFF2-40B4-BE49-F238E27FC236}">
                <a16:creationId xmlns:a16="http://schemas.microsoft.com/office/drawing/2014/main" id="{CBC6CFBE-B54D-4062-842D-11A258025152}"/>
              </a:ext>
            </a:extLst>
          </p:cNvPr>
          <p:cNvSpPr>
            <a:spLocks noGrp="1"/>
          </p:cNvSpPr>
          <p:nvPr>
            <p:ph idx="1"/>
          </p:nvPr>
        </p:nvSpPr>
        <p:spPr>
          <a:xfrm>
            <a:off x="508002" y="1066800"/>
            <a:ext cx="11074398" cy="5029200"/>
          </a:xfrm>
        </p:spPr>
        <p:txBody>
          <a:bodyPr/>
          <a:lstStyle/>
          <a:p>
            <a:pPr marL="514350" indent="-514350">
              <a:spcAft>
                <a:spcPts val="600"/>
              </a:spcAft>
              <a:buFont typeface="+mj-lt"/>
              <a:buAutoNum type="arabicPeriod" startAt="6"/>
            </a:pPr>
            <a:r>
              <a:rPr lang="en-US" dirty="0"/>
              <a:t>OHIC clarified that </a:t>
            </a:r>
            <a:r>
              <a:rPr lang="en-US" b="1" dirty="0"/>
              <a:t>PCPs must provide services at a primary care site of care </a:t>
            </a:r>
            <a:r>
              <a:rPr lang="en-US" dirty="0"/>
              <a:t>for services to be classified as primary care and </a:t>
            </a:r>
            <a:r>
              <a:rPr lang="en-US" b="1" dirty="0"/>
              <a:t>revised the definition of “primary care site of care</a:t>
            </a:r>
            <a:r>
              <a:rPr lang="en-US" dirty="0"/>
              <a:t>.”</a:t>
            </a:r>
          </a:p>
          <a:p>
            <a:pPr lvl="1">
              <a:spcAft>
                <a:spcPts val="300"/>
              </a:spcAft>
            </a:pPr>
            <a:r>
              <a:rPr lang="en-US" b="1" dirty="0"/>
              <a:t>Primary Care Site of Care</a:t>
            </a:r>
            <a:r>
              <a:rPr lang="en-US" dirty="0"/>
              <a:t>: A provider organization of a physician, medical practice or other medical provider delivering care at a primary care outpatient setting (e.g., office, clinic or center), federally qualified health center, school-based health center, or via telehealth.</a:t>
            </a:r>
          </a:p>
          <a:p>
            <a:pPr lvl="1"/>
            <a:r>
              <a:rPr lang="en-US" dirty="0"/>
              <a:t>This definition is consistent with that of NESCSO, which only identifies </a:t>
            </a:r>
            <a:r>
              <a:rPr lang="en-US" b="1" dirty="0"/>
              <a:t>sites that provide a continuum of primary care services defined in the concept of a PCMH </a:t>
            </a:r>
            <a:r>
              <a:rPr lang="en-US" dirty="0"/>
              <a:t>as a primary care site of care.</a:t>
            </a:r>
          </a:p>
          <a:p>
            <a:pPr lvl="2"/>
            <a:r>
              <a:rPr lang="en-US" dirty="0"/>
              <a:t>OHIC’s proposed definition and NESCSO’s definition both exclude ED and urgent care sites.</a:t>
            </a:r>
          </a:p>
        </p:txBody>
      </p:sp>
      <p:sp>
        <p:nvSpPr>
          <p:cNvPr id="4" name="Slide Number Placeholder 3">
            <a:extLst>
              <a:ext uri="{FF2B5EF4-FFF2-40B4-BE49-F238E27FC236}">
                <a16:creationId xmlns:a16="http://schemas.microsoft.com/office/drawing/2014/main" id="{FECDC07D-7DF6-4B1D-85AC-32046F4C8649}"/>
              </a:ext>
            </a:extLst>
          </p:cNvPr>
          <p:cNvSpPr>
            <a:spLocks noGrp="1"/>
          </p:cNvSpPr>
          <p:nvPr>
            <p:ph type="sldNum" sz="quarter" idx="10"/>
          </p:nvPr>
        </p:nvSpPr>
        <p:spPr/>
        <p:txBody>
          <a:bodyPr/>
          <a:lstStyle/>
          <a:p>
            <a:fld id="{8202EFDA-022F-41CF-980E-F688C355F9C4}" type="slidenum">
              <a:rPr lang="en-US" altLang="en-US" smtClean="0"/>
              <a:pPr/>
              <a:t>7</a:t>
            </a:fld>
            <a:endParaRPr lang="en-US" altLang="en-US" dirty="0"/>
          </a:p>
        </p:txBody>
      </p:sp>
    </p:spTree>
    <p:extLst>
      <p:ext uri="{BB962C8B-B14F-4D97-AF65-F5344CB8AC3E}">
        <p14:creationId xmlns:p14="http://schemas.microsoft.com/office/powerpoint/2010/main" val="79085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4E8C3-080E-4778-A65B-8ACB5608268B}"/>
              </a:ext>
            </a:extLst>
          </p:cNvPr>
          <p:cNvSpPr>
            <a:spLocks noGrp="1"/>
          </p:cNvSpPr>
          <p:nvPr>
            <p:ph type="title"/>
          </p:nvPr>
        </p:nvSpPr>
        <p:spPr/>
        <p:txBody>
          <a:bodyPr/>
          <a:lstStyle/>
          <a:p>
            <a:r>
              <a:rPr lang="en-US" sz="3000" dirty="0"/>
              <a:t>11 Additional Proposed Revisions to the Primary Care Spend Obligation (Cont’d)</a:t>
            </a:r>
          </a:p>
        </p:txBody>
      </p:sp>
      <p:sp>
        <p:nvSpPr>
          <p:cNvPr id="3" name="Content Placeholder 2">
            <a:extLst>
              <a:ext uri="{FF2B5EF4-FFF2-40B4-BE49-F238E27FC236}">
                <a16:creationId xmlns:a16="http://schemas.microsoft.com/office/drawing/2014/main" id="{CBC6CFBE-B54D-4062-842D-11A258025152}"/>
              </a:ext>
            </a:extLst>
          </p:cNvPr>
          <p:cNvSpPr>
            <a:spLocks noGrp="1"/>
          </p:cNvSpPr>
          <p:nvPr>
            <p:ph idx="1"/>
          </p:nvPr>
        </p:nvSpPr>
        <p:spPr>
          <a:xfrm>
            <a:off x="508002" y="1066800"/>
            <a:ext cx="11074398" cy="5562600"/>
          </a:xfrm>
        </p:spPr>
        <p:txBody>
          <a:bodyPr/>
          <a:lstStyle/>
          <a:p>
            <a:pPr marL="514350" indent="-514350">
              <a:buFont typeface="+mj-lt"/>
              <a:buAutoNum type="arabicPeriod" startAt="7"/>
            </a:pPr>
            <a:r>
              <a:rPr lang="en-US" dirty="0"/>
              <a:t>OHIC specified that (1) </a:t>
            </a:r>
            <a:r>
              <a:rPr lang="en-US" b="1" dirty="0"/>
              <a:t>capitation payments can include care management, integrated behavioral health, or other non-claims-based spending </a:t>
            </a:r>
            <a:r>
              <a:rPr lang="en-US" dirty="0"/>
              <a:t>and (2) such </a:t>
            </a:r>
            <a:r>
              <a:rPr lang="en-US" b="1" dirty="0"/>
              <a:t>payments should not be re-reported </a:t>
            </a:r>
            <a:r>
              <a:rPr lang="en-US" dirty="0"/>
              <a:t>within the “Payments to Support Population Health and Practice Infrastructure” category.</a:t>
            </a:r>
          </a:p>
          <a:p>
            <a:pPr lvl="1"/>
            <a:r>
              <a:rPr lang="en-US" dirty="0"/>
              <a:t>Capitation payments may include payments for services to support population health and practice infrastructure.  Re-reporting spending would result in double-counting.</a:t>
            </a:r>
          </a:p>
          <a:p>
            <a:pPr lvl="1"/>
            <a:endParaRPr lang="en-US" sz="1000" dirty="0"/>
          </a:p>
          <a:p>
            <a:pPr marL="514350" indent="-514350">
              <a:buFont typeface="+mj-lt"/>
              <a:buAutoNum type="arabicPeriod" startAt="7"/>
            </a:pPr>
            <a:r>
              <a:rPr lang="en-US" dirty="0"/>
              <a:t>OHIC </a:t>
            </a:r>
            <a:r>
              <a:rPr lang="en-US" b="1" dirty="0"/>
              <a:t>moved spending for medication reconciliation within the “Care Management / Care Coordination / Population Health”</a:t>
            </a:r>
            <a:r>
              <a:rPr lang="en-US" dirty="0"/>
              <a:t> </a:t>
            </a:r>
            <a:r>
              <a:rPr lang="en-US" b="1" dirty="0"/>
              <a:t>category</a:t>
            </a:r>
            <a:r>
              <a:rPr lang="en-US" dirty="0"/>
              <a:t>, as such spending may not be easy to separately quantify.</a:t>
            </a:r>
          </a:p>
        </p:txBody>
      </p:sp>
      <p:sp>
        <p:nvSpPr>
          <p:cNvPr id="4" name="Slide Number Placeholder 3">
            <a:extLst>
              <a:ext uri="{FF2B5EF4-FFF2-40B4-BE49-F238E27FC236}">
                <a16:creationId xmlns:a16="http://schemas.microsoft.com/office/drawing/2014/main" id="{FECDC07D-7DF6-4B1D-85AC-32046F4C8649}"/>
              </a:ext>
            </a:extLst>
          </p:cNvPr>
          <p:cNvSpPr>
            <a:spLocks noGrp="1"/>
          </p:cNvSpPr>
          <p:nvPr>
            <p:ph type="sldNum" sz="quarter" idx="10"/>
          </p:nvPr>
        </p:nvSpPr>
        <p:spPr/>
        <p:txBody>
          <a:bodyPr/>
          <a:lstStyle/>
          <a:p>
            <a:fld id="{8202EFDA-022F-41CF-980E-F688C355F9C4}" type="slidenum">
              <a:rPr lang="en-US" altLang="en-US" smtClean="0"/>
              <a:pPr/>
              <a:t>8</a:t>
            </a:fld>
            <a:endParaRPr lang="en-US" altLang="en-US" dirty="0"/>
          </a:p>
        </p:txBody>
      </p:sp>
    </p:spTree>
    <p:extLst>
      <p:ext uri="{BB962C8B-B14F-4D97-AF65-F5344CB8AC3E}">
        <p14:creationId xmlns:p14="http://schemas.microsoft.com/office/powerpoint/2010/main" val="223841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4E8C3-080E-4778-A65B-8ACB5608268B}"/>
              </a:ext>
            </a:extLst>
          </p:cNvPr>
          <p:cNvSpPr>
            <a:spLocks noGrp="1"/>
          </p:cNvSpPr>
          <p:nvPr>
            <p:ph type="title"/>
          </p:nvPr>
        </p:nvSpPr>
        <p:spPr/>
        <p:txBody>
          <a:bodyPr/>
          <a:lstStyle/>
          <a:p>
            <a:r>
              <a:rPr lang="en-US" sz="3000" dirty="0"/>
              <a:t>11 Additional Proposed Revisions to the Primary Care Spend Obligation (Cont’d)</a:t>
            </a:r>
          </a:p>
        </p:txBody>
      </p:sp>
      <p:sp>
        <p:nvSpPr>
          <p:cNvPr id="3" name="Content Placeholder 2">
            <a:extLst>
              <a:ext uri="{FF2B5EF4-FFF2-40B4-BE49-F238E27FC236}">
                <a16:creationId xmlns:a16="http://schemas.microsoft.com/office/drawing/2014/main" id="{CBC6CFBE-B54D-4062-842D-11A258025152}"/>
              </a:ext>
            </a:extLst>
          </p:cNvPr>
          <p:cNvSpPr>
            <a:spLocks noGrp="1"/>
          </p:cNvSpPr>
          <p:nvPr>
            <p:ph idx="1"/>
          </p:nvPr>
        </p:nvSpPr>
        <p:spPr>
          <a:xfrm>
            <a:off x="508002" y="1066800"/>
            <a:ext cx="11074398" cy="5445512"/>
          </a:xfrm>
        </p:spPr>
        <p:txBody>
          <a:bodyPr/>
          <a:lstStyle/>
          <a:p>
            <a:pPr marL="514350" indent="-514350">
              <a:buFont typeface="+mj-lt"/>
              <a:buAutoNum type="arabicPeriod" startAt="9"/>
            </a:pPr>
            <a:r>
              <a:rPr lang="en-US" dirty="0"/>
              <a:t>OHIC specified that payment for PCMH recognition is intended to </a:t>
            </a:r>
            <a:r>
              <a:rPr lang="en-US" b="1" dirty="0"/>
              <a:t>support PCMH transformation and ongoing PCMH-related operations </a:t>
            </a:r>
            <a:r>
              <a:rPr lang="en-US" dirty="0"/>
              <a:t>and not be limited only to payment for initial activities conducted to achieve certification.</a:t>
            </a:r>
          </a:p>
          <a:p>
            <a:pPr>
              <a:buFont typeface="+mj-lt"/>
              <a:buAutoNum type="arabicPeriod" startAt="9"/>
            </a:pPr>
            <a:endParaRPr lang="en-US" sz="1000" dirty="0"/>
          </a:p>
          <a:p>
            <a:pPr marL="514350" indent="-514350">
              <a:buFont typeface="+mj-lt"/>
              <a:buAutoNum type="arabicPeriod" startAt="9"/>
            </a:pPr>
            <a:r>
              <a:rPr lang="en-US" dirty="0"/>
              <a:t>OHIC specified that OHIC will either (1) define non-claims-based payment allocation percentages for </a:t>
            </a:r>
            <a:r>
              <a:rPr lang="en-US" b="1" dirty="0"/>
              <a:t>use with each major system of care </a:t>
            </a:r>
            <a:r>
              <a:rPr lang="en-US" dirty="0"/>
              <a:t>or (2) adopt </a:t>
            </a:r>
            <a:r>
              <a:rPr lang="en-US" b="1" dirty="0"/>
              <a:t>one set </a:t>
            </a:r>
            <a:r>
              <a:rPr lang="en-US" dirty="0"/>
              <a:t>of default percentages for use </a:t>
            </a:r>
            <a:r>
              <a:rPr lang="en-US" b="1" dirty="0"/>
              <a:t>statewide</a:t>
            </a:r>
            <a:r>
              <a:rPr lang="en-US" dirty="0"/>
              <a:t>.</a:t>
            </a:r>
          </a:p>
          <a:p>
            <a:pPr>
              <a:buFont typeface="+mj-lt"/>
              <a:buAutoNum type="arabicPeriod" startAt="9"/>
            </a:pPr>
            <a:endParaRPr lang="en-US" sz="1000" dirty="0"/>
          </a:p>
          <a:p>
            <a:pPr marL="514350" indent="-514350">
              <a:buFont typeface="+mj-lt"/>
              <a:buAutoNum type="arabicPeriod" startAt="9"/>
            </a:pPr>
            <a:r>
              <a:rPr lang="en-US" dirty="0"/>
              <a:t>OHIC indicated that the provider taxonomy and primary care services </a:t>
            </a:r>
            <a:r>
              <a:rPr lang="en-US" b="1" dirty="0"/>
              <a:t>codes in Appendices B and C will be updated </a:t>
            </a:r>
            <a:r>
              <a:rPr lang="en-US" dirty="0"/>
              <a:t>to reflect any changes for 2021.</a:t>
            </a:r>
          </a:p>
        </p:txBody>
      </p:sp>
      <p:sp>
        <p:nvSpPr>
          <p:cNvPr id="4" name="Slide Number Placeholder 3">
            <a:extLst>
              <a:ext uri="{FF2B5EF4-FFF2-40B4-BE49-F238E27FC236}">
                <a16:creationId xmlns:a16="http://schemas.microsoft.com/office/drawing/2014/main" id="{FECDC07D-7DF6-4B1D-85AC-32046F4C8649}"/>
              </a:ext>
            </a:extLst>
          </p:cNvPr>
          <p:cNvSpPr>
            <a:spLocks noGrp="1"/>
          </p:cNvSpPr>
          <p:nvPr>
            <p:ph type="sldNum" sz="quarter" idx="10"/>
          </p:nvPr>
        </p:nvSpPr>
        <p:spPr/>
        <p:txBody>
          <a:bodyPr/>
          <a:lstStyle/>
          <a:p>
            <a:fld id="{8202EFDA-022F-41CF-980E-F688C355F9C4}" type="slidenum">
              <a:rPr lang="en-US" altLang="en-US" smtClean="0"/>
              <a:pPr/>
              <a:t>9</a:t>
            </a:fld>
            <a:endParaRPr lang="en-US" altLang="en-US" dirty="0"/>
          </a:p>
        </p:txBody>
      </p:sp>
    </p:spTree>
    <p:extLst>
      <p:ext uri="{BB962C8B-B14F-4D97-AF65-F5344CB8AC3E}">
        <p14:creationId xmlns:p14="http://schemas.microsoft.com/office/powerpoint/2010/main" val="3823727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ilit-ppt-template-01-no-pic">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ew template-16x9-v6" id="{B9017BC0-E212-6441-8C90-153099B4DD45}" vid="{B9AA9AB4-CA88-C348-9491-A0ED6534BEB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A78F88F5E7AB428612ED4E031562CF" ma:contentTypeVersion="14" ma:contentTypeDescription="Create a new document." ma:contentTypeScope="" ma:versionID="efe8936ba556c2ba36c667e3d8589077">
  <xsd:schema xmlns:xsd="http://www.w3.org/2001/XMLSchema" xmlns:xs="http://www.w3.org/2001/XMLSchema" xmlns:p="http://schemas.microsoft.com/office/2006/metadata/properties" xmlns:ns2="d29a8555-db37-4257-91ea-e6d336cdedf2" xmlns:ns3="0eb9aeac-91b2-4d0c-9f32-32e89759ed7b" targetNamespace="http://schemas.microsoft.com/office/2006/metadata/properties" ma:root="true" ma:fieldsID="94dcc6b0df0ba96b7f46075952b4c1c1" ns2:_="" ns3:_="">
    <xsd:import namespace="d29a8555-db37-4257-91ea-e6d336cdedf2"/>
    <xsd:import namespace="0eb9aeac-91b2-4d0c-9f32-32e89759ed7b"/>
    <xsd:element name="properties">
      <xsd:complexType>
        <xsd:sequence>
          <xsd:element name="documentManagement">
            <xsd:complexType>
              <xsd:all>
                <xsd:element ref="ns2:SharedWithUsers" minOccurs="0"/>
                <xsd:element ref="ns2:SharedWithDetails" minOccurs="0"/>
                <xsd:element ref="ns3:High_x0020_Importance" minOccurs="0"/>
                <xsd:element ref="ns3:Deliver_x0020_By"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9a8555-db37-4257-91ea-e6d336cdedf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eb9aeac-91b2-4d0c-9f32-32e89759ed7b" elementFormDefault="qualified">
    <xsd:import namespace="http://schemas.microsoft.com/office/2006/documentManagement/types"/>
    <xsd:import namespace="http://schemas.microsoft.com/office/infopath/2007/PartnerControls"/>
    <xsd:element name="High_x0020_Importance" ma:index="10" nillable="true" ma:displayName="High Importance" ma:internalName="High_x0020_Importance">
      <xsd:simpleType>
        <xsd:restriction base="dms:Boolean"/>
      </xsd:simpleType>
    </xsd:element>
    <xsd:element name="Deliver_x0020_By" ma:index="11" nillable="true" ma:displayName="Deliver By" ma:format="DateOnly" ma:internalName="Deliver_x0020_By">
      <xsd:simpleType>
        <xsd:restriction base="dms:DateTime"/>
      </xsd:simpleType>
    </xsd:element>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DateTaken" ma:index="20" nillable="true" ma:displayName="MediaServiceDateTaken" ma:hidden="true" ma:internalName="MediaServiceDateTaken"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d29a8555-db37-4257-91ea-e6d336cdedf2">
      <UserInfo>
        <DisplayName>Michael Bailit</DisplayName>
        <AccountId>22</AccountId>
        <AccountType/>
      </UserInfo>
      <UserInfo>
        <DisplayName>Justine Zayhowski</DisplayName>
        <AccountId>2633</AccountId>
        <AccountType/>
      </UserInfo>
      <UserInfo>
        <DisplayName>Megan Burns</DisplayName>
        <AccountId>17</AccountId>
        <AccountType/>
      </UserInfo>
      <UserInfo>
        <DisplayName>Deepti Kanneganti</DisplayName>
        <AccountId>15</AccountId>
        <AccountType/>
      </UserInfo>
    </SharedWithUsers>
    <High_x0020_Importance xmlns="0eb9aeac-91b2-4d0c-9f32-32e89759ed7b" xsi:nil="true"/>
    <Deliver_x0020_By xmlns="0eb9aeac-91b2-4d0c-9f32-32e89759ed7b" xsi:nil="true"/>
  </documentManagement>
</p:properties>
</file>

<file path=customXml/itemProps1.xml><?xml version="1.0" encoding="utf-8"?>
<ds:datastoreItem xmlns:ds="http://schemas.openxmlformats.org/officeDocument/2006/customXml" ds:itemID="{36055656-4129-490F-A812-0BA9687B00AC}">
  <ds:schemaRefs>
    <ds:schemaRef ds:uri="http://schemas.microsoft.com/sharepoint/v3/contenttype/forms"/>
  </ds:schemaRefs>
</ds:datastoreItem>
</file>

<file path=customXml/itemProps2.xml><?xml version="1.0" encoding="utf-8"?>
<ds:datastoreItem xmlns:ds="http://schemas.openxmlformats.org/officeDocument/2006/customXml" ds:itemID="{1D29E43F-BBFE-4276-8A19-4ED4EB7EF5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9a8555-db37-4257-91ea-e6d336cdedf2"/>
    <ds:schemaRef ds:uri="0eb9aeac-91b2-4d0c-9f32-32e89759ed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E7AFB4-9E8B-4CBA-A42E-733A64F52996}">
  <ds:schemaRefs>
    <ds:schemaRef ds:uri="http://schemas.microsoft.com/office/2006/documentManagement/types"/>
    <ds:schemaRef ds:uri="d29a8555-db37-4257-91ea-e6d336cdedf2"/>
    <ds:schemaRef ds:uri="http://purl.org/dc/elements/1.1/"/>
    <ds:schemaRef ds:uri="http://schemas.microsoft.com/office/2006/metadata/properties"/>
    <ds:schemaRef ds:uri="0eb9aeac-91b2-4d0c-9f32-32e89759ed7b"/>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PCMH Measures Work Group 2021 1-26 v4</Template>
  <TotalTime>661</TotalTime>
  <Words>2514</Words>
  <Application>Microsoft Office PowerPoint</Application>
  <PresentationFormat>Widescreen</PresentationFormat>
  <Paragraphs>296</Paragraphs>
  <Slides>27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Wingdings</vt:lpstr>
      <vt:lpstr>bailit-ppt-template-01-no-pic</vt:lpstr>
      <vt:lpstr>PCMH Measures Work Group</vt:lpstr>
      <vt:lpstr>Agenda</vt:lpstr>
      <vt:lpstr>PowerPoint Presentation</vt:lpstr>
      <vt:lpstr>Overview</vt:lpstr>
      <vt:lpstr>11 Additional Proposed Revisions to the Primary Care Spend Obligation</vt:lpstr>
      <vt:lpstr>11 Additional Proposed Revisions to the Primary Care Spend Obligation (Cont’d)</vt:lpstr>
      <vt:lpstr>11 Additional Proposed Revisions to the Primary Care Spend Obligation (Cont’d)</vt:lpstr>
      <vt:lpstr>11 Additional Proposed Revisions to the Primary Care Spend Obligation (Cont’d)</vt:lpstr>
      <vt:lpstr>11 Additional Proposed Revisions to the Primary Care Spend Obligation (Cont’d)</vt:lpstr>
      <vt:lpstr>System of Care Survey</vt:lpstr>
      <vt:lpstr>PowerPoint Presentation</vt:lpstr>
      <vt:lpstr>Recap of the April 22nd Meeting</vt:lpstr>
      <vt:lpstr>Summary of Feedback from the Work Group</vt:lpstr>
      <vt:lpstr>Adjusters for the 2020 – 2021 Performance Period</vt:lpstr>
      <vt:lpstr>Revised High-Performance Benchmarks for 2020-2021</vt:lpstr>
      <vt:lpstr>PowerPoint Presentation</vt:lpstr>
      <vt:lpstr>Additional Follow-up Question:  Measure Set Expansion</vt:lpstr>
      <vt:lpstr>Additional Follow-up Question:  Measure Set Expansion (Cont’d)</vt:lpstr>
      <vt:lpstr>Additional Follow-up Question:  Measure Set Expansion (Cont’d)</vt:lpstr>
      <vt:lpstr>Additional Follow-up Question:  Measure Set Expansion (Cont’d)</vt:lpstr>
      <vt:lpstr>Additional Follow-up Question:  Practices with Special Demographics</vt:lpstr>
      <vt:lpstr>Additional Follow-up Question: Ensuring Measure Specification Fidelity</vt:lpstr>
      <vt:lpstr>PowerPoint Presentation</vt:lpstr>
      <vt:lpstr>Next Steps – Primary Care Spend Obligation</vt:lpstr>
      <vt:lpstr>Next Steps – PCMH Measure Set</vt:lpstr>
      <vt:lpstr>PowerPoint Presentation</vt:lpstr>
      <vt:lpstr>Original High-Performance Benchmarks for 2020-2021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PCMH Measures Work Group</dc:title>
  <dc:creator>Deepti Kanneganti</dc:creator>
  <cp:lastModifiedBy>Deepti Kanneganti</cp:lastModifiedBy>
  <cp:revision>2</cp:revision>
  <cp:lastPrinted>2020-05-29T15:01:23Z</cp:lastPrinted>
  <dcterms:created xsi:type="dcterms:W3CDTF">2021-04-16T14:46:24Z</dcterms:created>
  <dcterms:modified xsi:type="dcterms:W3CDTF">2021-05-21T18:31:11Z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0x0101000DA78F88F5E7AB428612ED4E031562CF</vt:lpwstr>
  </property>
  <property fmtid="{D5CDD505-2E9C-101B-9397-08002B2CF9AE}" pid="3" name="AuthorIds_UIVersion_21504">
    <vt:lpwstr>2633</vt:lpwstr>
  </property>
  <property fmtid="{D5CDD505-2E9C-101B-9397-08002B2CF9AE}" pid="4" name="AuthorIds_UIVersion_35328">
    <vt:lpwstr>22</vt:lpwstr>
  </property>
</Properties>
</file>