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690" r:id="rId5"/>
    <p:sldMasterId id="2147488901" r:id="rId6"/>
  </p:sldMasterIdLst>
  <p:notesMasterIdLst>
    <p:notesMasterId r:id="rId35"/>
  </p:notesMasterIdLst>
  <p:handoutMasterIdLst>
    <p:handoutMasterId r:id="rId36"/>
  </p:handout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92000" cy="6858000"/>
  <p:notesSz cx="6858000" cy="9144000"/>
  <p:custDataLst>
    <p:tags r:id="rId3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A600"/>
    <a:srgbClr val="98989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06"/>
    <p:restoredTop sz="80984"/>
  </p:normalViewPr>
  <p:slideViewPr>
    <p:cSldViewPr>
      <p:cViewPr varScale="1">
        <p:scale>
          <a:sx n="92" d="100"/>
          <a:sy n="92" d="100"/>
        </p:scale>
        <p:origin x="51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04"/>
    </p:cViewPr>
  </p:sorterViewPr>
  <p:notesViewPr>
    <p:cSldViewPr>
      <p:cViewPr varScale="1">
        <p:scale>
          <a:sx n="87" d="100"/>
          <a:sy n="87" d="100"/>
        </p:scale>
        <p:origin x="3904" y="19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99CC02-DCDB-6B46-B509-96A89D1793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FEDD7C-B608-4E46-9B3B-DDEEA48CF0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D4F516D5-FB9D-8E4D-B0FD-E60CFAA5D4B9}" type="datetimeFigureOut">
              <a:rPr lang="en-US" altLang="en-US"/>
              <a:pPr>
                <a:defRPr/>
              </a:pPr>
              <a:t>7/6/2020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AD91EC-5247-2641-9303-AFE60D18B2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80F5C-A7C4-FE4E-9BF3-CA8F1E5817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MS PGothic" charset="-128"/>
              </a:defRPr>
            </a:lvl1pPr>
          </a:lstStyle>
          <a:p>
            <a:pPr>
              <a:defRPr/>
            </a:pPr>
            <a:fld id="{FBCF1CD7-778E-B541-AB15-0B38953714E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03EA0B-BFF1-4E4D-B602-33C079CF28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2B0484-78AC-1E40-AD5F-A10FB4BE71D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128826FC-1683-6C48-A633-7F822C5036E7}" type="datetimeFigureOut">
              <a:rPr lang="en-US" altLang="en-US"/>
              <a:pPr>
                <a:defRPr/>
              </a:pPr>
              <a:t>7/6/2020</a:t>
            </a:fld>
            <a:endParaRPr lang="en-US" alt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94EC0A6-55A7-F84A-8EE1-F00E800DCD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05AA3A7-061E-E349-AED8-0FE1839373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92F67-3F3F-F84A-A42E-A7E100C9F7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7EE813-9927-6143-945D-B242AF6D88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MS PGothic" charset="-128"/>
              </a:defRPr>
            </a:lvl1pPr>
          </a:lstStyle>
          <a:p>
            <a:pPr>
              <a:defRPr/>
            </a:pPr>
            <a:fld id="{7DD24EAA-83FF-604D-A5C9-BEEB48E538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557114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5080000" cy="48006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5115202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5080000" cy="4800600"/>
          </a:xfrm>
          <a:prstGeom prst="rect">
            <a:avLst/>
          </a:prstGeom>
        </p:spPr>
        <p:txBody>
          <a:bodyPr vert="horz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panose="020B0403020202020204" pitchFamily="34" charset="0"/>
              </a:rPr>
              <a:t>Click to edit Master text styles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46914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5080000" cy="4800600"/>
          </a:xfrm>
          <a:prstGeom prst="rect">
            <a:avLst/>
          </a:prstGeom>
        </p:spPr>
        <p:txBody>
          <a:bodyPr vert="horz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panose="020B0403020202020204" pitchFamily="34" charset="0"/>
              </a:rPr>
              <a:t>Click to edit Master text styles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87699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5080000" cy="48006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5765514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5080000" cy="48006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1304468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5080000" cy="4800600"/>
          </a:xfrm>
          <a:prstGeom prst="rect">
            <a:avLst/>
          </a:prstGeom>
        </p:spPr>
        <p:txBody>
          <a:bodyPr vert="horz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panose="020B0403020202020204" pitchFamily="34" charset="0"/>
              </a:rPr>
              <a:t>Click to edit Master text styles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29822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5635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524000"/>
            <a:ext cx="5080000" cy="48006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useo Sans 500" panose="02000000000000000000" pitchFamily="2" charset="77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1427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457200"/>
            <a:ext cx="11201400" cy="1524000"/>
          </a:xfrm>
          <a:prstGeom prst="rect">
            <a:avLst/>
          </a:prstGeom>
        </p:spPr>
        <p:txBody>
          <a:bodyPr/>
          <a:lstStyle>
            <a:lvl1pPr>
              <a:defRPr sz="7000" b="1" i="0">
                <a:solidFill>
                  <a:srgbClr val="58A600"/>
                </a:solidFill>
                <a:latin typeface="Museo Cyrl 700" panose="02000000000000000000" pitchFamily="2" charset="77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981200"/>
            <a:ext cx="6248400" cy="43434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useo Sans 500" panose="02000000000000000000" pitchFamily="2" charset="77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529148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457200"/>
            <a:ext cx="11201400" cy="1524000"/>
          </a:xfrm>
          <a:prstGeom prst="rect">
            <a:avLst/>
          </a:prstGeom>
        </p:spPr>
        <p:txBody>
          <a:bodyPr/>
          <a:lstStyle>
            <a:lvl1pPr>
              <a:defRPr sz="7000" b="1" i="0">
                <a:solidFill>
                  <a:srgbClr val="58A600"/>
                </a:solidFill>
                <a:latin typeface="Museo Cyrl 700" panose="02000000000000000000" pitchFamily="2" charset="77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676400"/>
            <a:ext cx="6248400" cy="4648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useo Sans 500" panose="02000000000000000000" pitchFamily="2" charset="77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937862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457200"/>
            <a:ext cx="5486400" cy="2743200"/>
          </a:xfrm>
          <a:prstGeom prst="rect">
            <a:avLst/>
          </a:prstGeom>
        </p:spPr>
        <p:txBody>
          <a:bodyPr/>
          <a:lstStyle>
            <a:lvl1pPr>
              <a:defRPr sz="7000" b="1" i="0">
                <a:solidFill>
                  <a:srgbClr val="58A600"/>
                </a:solidFill>
                <a:latin typeface="Museo Cyrl 700" panose="02000000000000000000" pitchFamily="2" charset="77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3276600"/>
            <a:ext cx="5410200" cy="3048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useo Sans 500" panose="02000000000000000000" pitchFamily="2" charset="77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374274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524000"/>
          </a:xfrm>
          <a:prstGeom prst="rect">
            <a:avLst/>
          </a:prstGeom>
        </p:spPr>
        <p:txBody>
          <a:bodyPr/>
          <a:lstStyle>
            <a:lvl1pPr>
              <a:defRPr sz="7000" b="1" i="0">
                <a:solidFill>
                  <a:srgbClr val="58A600"/>
                </a:solidFill>
                <a:latin typeface="Museo Cyrl 700" panose="02000000000000000000" pitchFamily="2" charset="77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981200"/>
            <a:ext cx="10972800" cy="43434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useo Sans 500" panose="02000000000000000000" pitchFamily="2" charset="77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23077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524000"/>
          </a:xfrm>
          <a:prstGeom prst="rect">
            <a:avLst/>
          </a:prstGeom>
        </p:spPr>
        <p:txBody>
          <a:bodyPr/>
          <a:lstStyle>
            <a:lvl1pPr>
              <a:defRPr sz="7000" b="1" i="0">
                <a:solidFill>
                  <a:srgbClr val="58A600"/>
                </a:solidFill>
                <a:latin typeface="Museo Cyrl 700" panose="02000000000000000000" pitchFamily="2" charset="77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09600" y="1600200"/>
            <a:ext cx="10972800" cy="47244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useo Sans 500" panose="02000000000000000000" pitchFamily="2" charset="77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504245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304800"/>
            <a:ext cx="11201400" cy="914400"/>
          </a:xfrm>
          <a:prstGeom prst="rect">
            <a:avLst/>
          </a:prstGeom>
        </p:spPr>
        <p:txBody>
          <a:bodyPr/>
          <a:lstStyle>
            <a:lvl1pPr algn="ctr">
              <a:defRPr sz="6600" b="1" i="0">
                <a:solidFill>
                  <a:srgbClr val="58A600"/>
                </a:solidFill>
                <a:latin typeface="Museo Cyrl 700" panose="02000000000000000000" pitchFamily="2" charset="77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04716834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9761972-D6B6-B84E-87AF-FA1D3A3273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733800"/>
            <a:ext cx="10972800" cy="25908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  <a:latin typeface="Museo Sans 500" panose="02000000000000000000" pitchFamily="2" charset="77"/>
                <a:cs typeface="Arial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D540F840-9023-6549-8E09-3B330E256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0"/>
            <a:ext cx="11201400" cy="1524000"/>
          </a:xfrm>
          <a:prstGeom prst="rect">
            <a:avLst/>
          </a:prstGeom>
        </p:spPr>
        <p:txBody>
          <a:bodyPr/>
          <a:lstStyle>
            <a:lvl1pPr>
              <a:defRPr sz="7000" b="1" i="0">
                <a:solidFill>
                  <a:srgbClr val="58A600"/>
                </a:solidFill>
                <a:latin typeface="Museo Cyrl 700" panose="02000000000000000000" pitchFamily="2" charset="77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2633895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F8E1EED-5B09-C543-AADD-FB48972658EB}"/>
              </a:ext>
            </a:extLst>
          </p:cNvPr>
          <p:cNvSpPr txBox="1">
            <a:spLocks/>
          </p:cNvSpPr>
          <p:nvPr userDrawn="1"/>
        </p:nvSpPr>
        <p:spPr>
          <a:xfrm>
            <a:off x="10820400" y="6553200"/>
            <a:ext cx="1447800" cy="3413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algn="ctr" eaLnBrk="1" hangingPunct="1">
              <a:buFont typeface="Arial" charset="0"/>
              <a:buNone/>
              <a:defRPr/>
            </a:pPr>
            <a:r>
              <a:rPr lang="cs-CZ" altLang="en-US" sz="800" dirty="0">
                <a:solidFill>
                  <a:srgbClr val="7F7F7F"/>
                </a:solidFill>
                <a:latin typeface="Arial" charset="0"/>
              </a:rPr>
              <a:t>LBL017544 </a:t>
            </a:r>
            <a:r>
              <a:rPr lang="cs-CZ" altLang="en-US" sz="800" dirty="0" err="1">
                <a:solidFill>
                  <a:srgbClr val="7F7F7F"/>
                </a:solidFill>
                <a:latin typeface="Arial" charset="0"/>
              </a:rPr>
              <a:t>Rev</a:t>
            </a:r>
            <a:r>
              <a:rPr lang="cs-CZ" altLang="en-US" sz="800" dirty="0">
                <a:solidFill>
                  <a:srgbClr val="7F7F7F"/>
                </a:solidFill>
                <a:latin typeface="Arial" charset="0"/>
              </a:rPr>
              <a:t> 001</a:t>
            </a:r>
            <a:endParaRPr lang="en-US" altLang="en-US" sz="800" dirty="0">
              <a:solidFill>
                <a:srgbClr val="7F7F7F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16" r:id="rId1"/>
    <p:sldLayoutId id="2147489017" r:id="rId2"/>
    <p:sldLayoutId id="2147489023" r:id="rId3"/>
    <p:sldLayoutId id="2147489028" r:id="rId4"/>
    <p:sldLayoutId id="2147489024" r:id="rId5"/>
    <p:sldLayoutId id="2147489022" r:id="rId6"/>
    <p:sldLayoutId id="2147489027" r:id="rId7"/>
    <p:sldLayoutId id="2147489019" r:id="rId8"/>
    <p:sldLayoutId id="2147489020" r:id="rId9"/>
    <p:sldLayoutId id="2147489026" r:id="rId10"/>
    <p:sldLayoutId id="2147489029" r:id="rId11"/>
    <p:sldLayoutId id="2147489030" r:id="rId12"/>
    <p:sldLayoutId id="2147489031" r:id="rId13"/>
    <p:sldLayoutId id="2147489032" r:id="rId14"/>
    <p:sldLayoutId id="2147489033" r:id="rId15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9021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, sitting, computer, table&#10;&#10;Description automatically generated">
            <a:extLst>
              <a:ext uri="{FF2B5EF4-FFF2-40B4-BE49-F238E27FC236}">
                <a16:creationId xmlns:a16="http://schemas.microsoft.com/office/drawing/2014/main" id="{44917041-4EFF-1D4C-8264-2778CC258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FFABE4-57A3-7347-B502-620995187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17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9531B61-5837-FA43-8F0E-77C2DBF8E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719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07EC8E-0BEB-9043-B03F-01F087369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88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9C609D6-D0B4-D048-8E07-A6A734CAB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14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cell phone&#10;&#10;Description automatically generated">
            <a:extLst>
              <a:ext uri="{FF2B5EF4-FFF2-40B4-BE49-F238E27FC236}">
                <a16:creationId xmlns:a16="http://schemas.microsoft.com/office/drawing/2014/main" id="{D32C3EEC-A724-4045-84C9-79D1207E9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71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8D22DB5-EB3F-7344-9F7D-F6F2C7773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09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C59FFF5-958A-8D41-9913-B61E2C5D6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00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F6C922-2B53-B74A-8ED9-2F2C24331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20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CB38A6A-D6E1-4A45-A30D-E10220A3E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69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3495FD16-6D25-0B4E-956C-A2D6B179A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76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69C9B70C-A9FA-F948-A797-97794AA61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2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electronics, device&#10;&#10;Description automatically generated">
            <a:extLst>
              <a:ext uri="{FF2B5EF4-FFF2-40B4-BE49-F238E27FC236}">
                <a16:creationId xmlns:a16="http://schemas.microsoft.com/office/drawing/2014/main" id="{A1B37EAF-99B4-BD4D-8337-F1C3EC761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17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9FAFAC4-114A-944F-B9FC-7A9BC32B3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98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2E17B47-8A20-014A-90FE-7F3D39987B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28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F43BCE6D-7E97-5042-B46B-748C7BD71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37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C6CC53AE-8F44-584A-B6AC-A17C80A62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87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4B1BD51D-EE04-E847-A190-CCB699F4A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79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C2D970-E42A-4D43-9237-482EF2432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2786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7BF6DBF-2867-8B46-BBCB-8F8E9EC04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95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9309EE-9E5C-7F40-82E0-76D2920AB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328862-85FC-BD47-88B4-FC229AD54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63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holding, standing, man&#10;&#10;Description automatically generated">
            <a:extLst>
              <a:ext uri="{FF2B5EF4-FFF2-40B4-BE49-F238E27FC236}">
                <a16:creationId xmlns:a16="http://schemas.microsoft.com/office/drawing/2014/main" id="{2539D9D8-9D9C-0640-BEA0-687FD9BA9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9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381876B-1F68-F545-A393-EE16C8849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0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tree&#10;&#10;Description automatically generated">
            <a:extLst>
              <a:ext uri="{FF2B5EF4-FFF2-40B4-BE49-F238E27FC236}">
                <a16:creationId xmlns:a16="http://schemas.microsoft.com/office/drawing/2014/main" id="{7DD0C5F7-2FFD-0144-8FB0-1603509BC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03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8A93E8C-9076-0A47-9247-72C55167B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23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FA970D0-6F6A-1D49-A5F3-B22FB633A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98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B124DC9-3914-5C45-B747-47AE83B1D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0"/>
            <a:ext cx="12184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919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45c1d560-9c58-416f-8fc0-ea5203bd60e3" ContentTypeId="0x0101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4894A9D22CD34183ABCA344723AB64" ma:contentTypeVersion="11" ma:contentTypeDescription="Create a new document." ma:contentTypeScope="" ma:versionID="2d5b5366866676ed02ded05299e129b8">
  <xsd:schema xmlns:xsd="http://www.w3.org/2001/XMLSchema" xmlns:xs="http://www.w3.org/2001/XMLSchema" xmlns:p="http://schemas.microsoft.com/office/2006/metadata/properties" xmlns:ns2="0265665a-50a6-4597-8c26-bbd89f22f3b4" xmlns:ns3="a5bdc13b-9515-4607-b74e-ad95bb6863f9" targetNamespace="http://schemas.microsoft.com/office/2006/metadata/properties" ma:root="true" ma:fieldsID="bb3ed3b4c9d90756a7e185e0f34232a9" ns2:_="" ns3:_="">
    <xsd:import namespace="0265665a-50a6-4597-8c26-bbd89f22f3b4"/>
    <xsd:import namespace="a5bdc13b-9515-4607-b74e-ad95bb6863f9"/>
    <xsd:element name="properties">
      <xsd:complexType>
        <xsd:sequence>
          <xsd:element name="documentManagement">
            <xsd:complexType>
              <xsd:all>
                <xsd:element ref="ns2:MediaServiceFastMetadata" minOccurs="0"/>
                <xsd:element ref="ns2:MediaService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65665a-50a6-4597-8c26-bbd89f22f3b4" elementFormDefault="qualified">
    <xsd:import namespace="http://schemas.microsoft.com/office/2006/documentManagement/types"/>
    <xsd:import namespace="http://schemas.microsoft.com/office/infopath/2007/PartnerControls"/>
    <xsd:element name="MediaServiceFastMetadata" ma:index="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Metadata" ma:index="9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bdc13b-9515-4607-b74e-ad95bb6863f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03A23F-86E7-49A2-9FA1-0A493F9466A3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928F144B-293C-4050-9B69-F2D1DFF539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65665a-50a6-4597-8c26-bbd89f22f3b4"/>
    <ds:schemaRef ds:uri="a5bdc13b-9515-4607-b74e-ad95bb6863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90C258-A21E-405B-B4EB-D12D1D24B08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1BD05E1-A8F7-4456-9F22-F9E8DE6FA047}">
  <ds:schemaRefs>
    <ds:schemaRef ds:uri="http://www.w3.org/XML/1998/namespace"/>
    <ds:schemaRef ds:uri="http://schemas.microsoft.com/office/2006/metadata/properties"/>
    <ds:schemaRef ds:uri="a5bdc13b-9515-4607-b74e-ad95bb6863f9"/>
    <ds:schemaRef ds:uri="http://schemas.microsoft.com/office/2006/documentManagement/types"/>
    <ds:schemaRef ds:uri="http://purl.org/dc/terms/"/>
    <ds:schemaRef ds:uri="http://purl.org/dc/dcmitype/"/>
    <ds:schemaRef ds:uri="0265665a-50a6-4597-8c26-bbd89f22f3b4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6811</TotalTime>
  <Words>0</Words>
  <Application>Microsoft Office PowerPoint</Application>
  <PresentationFormat>Widescreen</PresentationFormat>
  <Paragraphs>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Helvetica</vt:lpstr>
      <vt:lpstr>Helvetica Light</vt:lpstr>
      <vt:lpstr>Museo Cyrl 700</vt:lpstr>
      <vt:lpstr>Museo Sans 500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Dexcom,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Sheryl Gaano</dc:creator>
  <cp:lastModifiedBy>Carolyn Wolf</cp:lastModifiedBy>
  <cp:revision>1019</cp:revision>
  <cp:lastPrinted>2016-11-14T17:35:13Z</cp:lastPrinted>
  <dcterms:created xsi:type="dcterms:W3CDTF">2013-10-16T19:46:24Z</dcterms:created>
  <dcterms:modified xsi:type="dcterms:W3CDTF">2020-07-06T17:27:04Z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0x010100F34894A9D22CD34183ABCA344723AB64</vt:lpwstr>
  </property>
</Properties>
</file>