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7" r:id="rId4"/>
    <p:sldId id="257" r:id="rId5"/>
    <p:sldId id="258" r:id="rId6"/>
    <p:sldId id="268" r:id="rId7"/>
    <p:sldId id="269" r:id="rId8"/>
    <p:sldId id="272" r:id="rId9"/>
    <p:sldId id="270" r:id="rId10"/>
    <p:sldId id="273" r:id="rId11"/>
    <p:sldId id="276" r:id="rId12"/>
    <p:sldId id="274" r:id="rId13"/>
    <p:sldId id="275" r:id="rId14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CMH%20Kids%20High%20risk%20framework%20work%20tool_pyles%20rev.doc" TargetMode="External"/><Relationship Id="rId1" Type="http://schemas.openxmlformats.org/officeDocument/2006/relationships/hyperlink" Target="https://www.ctc-ri.org/sites/default/files/uploads/High%20risk%20framework%203%2022%2018.docx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CMH%20Kids%20High%20risk%20framework%20work%20tool_pyles%20rev.doc" TargetMode="External"/><Relationship Id="rId1" Type="http://schemas.openxmlformats.org/officeDocument/2006/relationships/hyperlink" Target="https://www.ctc-ri.org/sites/default/files/uploads/High%20risk%20framework%203%2022%2018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1A9AD-D8CA-4C92-8727-F769A7A48F9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ACF95C-A9CB-4C11-8E1B-DAA23E895142}">
      <dgm:prSet phldrT="[Text]"/>
      <dgm:spPr/>
      <dgm:t>
        <a:bodyPr/>
        <a:lstStyle/>
        <a:p>
          <a:r>
            <a:rPr lang="en-US" dirty="0"/>
            <a:t>Charge</a:t>
          </a:r>
        </a:p>
      </dgm:t>
    </dgm:pt>
    <dgm:pt modelId="{FBEDF664-8AB8-4E2D-A724-8DF0222D5CEA}" type="parTrans" cxnId="{671285AB-273D-4EA2-B521-F16952F0F214}">
      <dgm:prSet/>
      <dgm:spPr/>
      <dgm:t>
        <a:bodyPr/>
        <a:lstStyle/>
        <a:p>
          <a:endParaRPr lang="en-US"/>
        </a:p>
      </dgm:t>
    </dgm:pt>
    <dgm:pt modelId="{6117BF34-E861-4823-AC07-9ED414A1D818}" type="sibTrans" cxnId="{671285AB-273D-4EA2-B521-F16952F0F214}">
      <dgm:prSet/>
      <dgm:spPr/>
      <dgm:t>
        <a:bodyPr/>
        <a:lstStyle/>
        <a:p>
          <a:endParaRPr lang="en-US"/>
        </a:p>
      </dgm:t>
    </dgm:pt>
    <dgm:pt modelId="{1B7C66FA-4860-4B6D-B0CF-5E99FEB290D7}">
      <dgm:prSet phldrT="[Text]"/>
      <dgm:spPr/>
      <dgm:t>
        <a:bodyPr/>
        <a:lstStyle/>
        <a:p>
          <a:r>
            <a:rPr lang="en-US" dirty="0"/>
            <a:t>Looked within</a:t>
          </a:r>
        </a:p>
      </dgm:t>
    </dgm:pt>
    <dgm:pt modelId="{36C0BC71-EA58-4799-8503-4B9E628056C0}" type="parTrans" cxnId="{A18B441C-0E19-4C16-A513-FEF0453EF732}">
      <dgm:prSet/>
      <dgm:spPr/>
      <dgm:t>
        <a:bodyPr/>
        <a:lstStyle/>
        <a:p>
          <a:endParaRPr lang="en-US"/>
        </a:p>
      </dgm:t>
    </dgm:pt>
    <dgm:pt modelId="{24913898-E641-4A2D-A099-58C9FC08EF6F}" type="sibTrans" cxnId="{A18B441C-0E19-4C16-A513-FEF0453EF732}">
      <dgm:prSet/>
      <dgm:spPr/>
      <dgm:t>
        <a:bodyPr/>
        <a:lstStyle/>
        <a:p>
          <a:endParaRPr lang="en-US"/>
        </a:p>
      </dgm:t>
    </dgm:pt>
    <dgm:pt modelId="{B5946C61-3ADD-4B7C-B107-E40CF658B3D1}">
      <dgm:prSet phldrT="[Text]"/>
      <dgm:spPr/>
      <dgm:t>
        <a:bodyPr/>
        <a:lstStyle/>
        <a:p>
          <a:r>
            <a:rPr lang="en-US" dirty="0"/>
            <a:t>Looked externally</a:t>
          </a:r>
        </a:p>
      </dgm:t>
    </dgm:pt>
    <dgm:pt modelId="{F19BC3FB-D8EB-4769-B0E3-2D58811B9D62}" type="parTrans" cxnId="{C64A8CD1-B8BC-49B3-B8CA-1123D584EB84}">
      <dgm:prSet/>
      <dgm:spPr/>
      <dgm:t>
        <a:bodyPr/>
        <a:lstStyle/>
        <a:p>
          <a:endParaRPr lang="en-US"/>
        </a:p>
      </dgm:t>
    </dgm:pt>
    <dgm:pt modelId="{149DBBEC-23FC-41B3-853A-E259446FF0B9}" type="sibTrans" cxnId="{C64A8CD1-B8BC-49B3-B8CA-1123D584EB84}">
      <dgm:prSet/>
      <dgm:spPr/>
      <dgm:t>
        <a:bodyPr/>
        <a:lstStyle/>
        <a:p>
          <a:endParaRPr lang="en-US"/>
        </a:p>
      </dgm:t>
    </dgm:pt>
    <dgm:pt modelId="{91B6605D-08D0-46CE-BB50-15939072CE90}">
      <dgm:prSet phldrT="[Text]"/>
      <dgm:spPr/>
      <dgm:t>
        <a:bodyPr/>
        <a:lstStyle/>
        <a:p>
          <a:r>
            <a:rPr lang="en-US" dirty="0"/>
            <a:t>Looked at available tools</a:t>
          </a:r>
        </a:p>
      </dgm:t>
    </dgm:pt>
    <dgm:pt modelId="{71750093-D578-494F-A32A-36B7AF72F713}" type="parTrans" cxnId="{DD3A2F33-64F3-4D10-96FE-AF5F8F7D4BDF}">
      <dgm:prSet/>
      <dgm:spPr/>
      <dgm:t>
        <a:bodyPr/>
        <a:lstStyle/>
        <a:p>
          <a:endParaRPr lang="en-US"/>
        </a:p>
      </dgm:t>
    </dgm:pt>
    <dgm:pt modelId="{77A460C6-928E-4885-BF1C-A4A166542D95}" type="sibTrans" cxnId="{DD3A2F33-64F3-4D10-96FE-AF5F8F7D4BDF}">
      <dgm:prSet/>
      <dgm:spPr/>
      <dgm:t>
        <a:bodyPr/>
        <a:lstStyle/>
        <a:p>
          <a:endParaRPr lang="en-US"/>
        </a:p>
      </dgm:t>
    </dgm:pt>
    <dgm:pt modelId="{B3D5251B-80FD-4A28-B221-A9CCD839F390}">
      <dgm:prSet phldrT="[Text]"/>
      <dgm:spPr/>
      <dgm:t>
        <a:bodyPr/>
        <a:lstStyle/>
        <a:p>
          <a:r>
            <a:rPr lang="en-US" dirty="0"/>
            <a:t>Developed Framework</a:t>
          </a:r>
        </a:p>
      </dgm:t>
    </dgm:pt>
    <dgm:pt modelId="{A84E306C-1166-4294-ACC2-3B950893E9D0}" type="parTrans" cxnId="{7C7E2514-C571-48FF-B7A8-91BC49E2DBF6}">
      <dgm:prSet/>
      <dgm:spPr/>
      <dgm:t>
        <a:bodyPr/>
        <a:lstStyle/>
        <a:p>
          <a:endParaRPr lang="en-US"/>
        </a:p>
      </dgm:t>
    </dgm:pt>
    <dgm:pt modelId="{60F66BD8-943E-4409-ADA4-233915F3C429}" type="sibTrans" cxnId="{7C7E2514-C571-48FF-B7A8-91BC49E2DBF6}">
      <dgm:prSet/>
      <dgm:spPr/>
      <dgm:t>
        <a:bodyPr/>
        <a:lstStyle/>
        <a:p>
          <a:endParaRPr lang="en-US"/>
        </a:p>
      </dgm:t>
    </dgm:pt>
    <dgm:pt modelId="{AC3D6493-C337-4957-A1F9-ABCE6699C61D}">
      <dgm:prSet phldrT="[Text]"/>
      <dgm:spPr/>
      <dgm:t>
        <a:bodyPr/>
        <a:lstStyle/>
        <a:p>
          <a:r>
            <a:rPr lang="en-US" dirty="0"/>
            <a:t>Piloted Program</a:t>
          </a:r>
        </a:p>
      </dgm:t>
    </dgm:pt>
    <dgm:pt modelId="{709F243E-D342-4F0E-9377-E57B494A9C46}" type="parTrans" cxnId="{78F367B0-603B-476D-935D-E62E6AFEAB43}">
      <dgm:prSet/>
      <dgm:spPr/>
      <dgm:t>
        <a:bodyPr/>
        <a:lstStyle/>
        <a:p>
          <a:endParaRPr lang="en-US"/>
        </a:p>
      </dgm:t>
    </dgm:pt>
    <dgm:pt modelId="{D2F3E56C-1EAE-44A1-BC77-5DEB81C79F23}" type="sibTrans" cxnId="{78F367B0-603B-476D-935D-E62E6AFEAB43}">
      <dgm:prSet/>
      <dgm:spPr/>
      <dgm:t>
        <a:bodyPr/>
        <a:lstStyle/>
        <a:p>
          <a:endParaRPr lang="en-US"/>
        </a:p>
      </dgm:t>
    </dgm:pt>
    <dgm:pt modelId="{02B88FBC-1FC9-4A7C-B801-E61B2F4315F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Updated Framework</a:t>
          </a:r>
          <a:endParaRPr lang="en-US" dirty="0"/>
        </a:p>
      </dgm:t>
    </dgm:pt>
    <dgm:pt modelId="{3E9952E8-73E0-4E90-8180-BB7D4F1DE89B}" type="parTrans" cxnId="{B16BF650-540C-4CF2-8D94-A6AFF9FF71D1}">
      <dgm:prSet/>
      <dgm:spPr/>
      <dgm:t>
        <a:bodyPr/>
        <a:lstStyle/>
        <a:p>
          <a:endParaRPr lang="en-US"/>
        </a:p>
      </dgm:t>
    </dgm:pt>
    <dgm:pt modelId="{3DAFD75F-E1F1-46C1-B501-F3E4023EBE12}" type="sibTrans" cxnId="{B16BF650-540C-4CF2-8D94-A6AFF9FF71D1}">
      <dgm:prSet/>
      <dgm:spPr/>
      <dgm:t>
        <a:bodyPr/>
        <a:lstStyle/>
        <a:p>
          <a:endParaRPr lang="en-US"/>
        </a:p>
      </dgm:t>
    </dgm:pt>
    <dgm:pt modelId="{C626C66B-3C24-4544-A1A3-1A095E3BAE9B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Tested Framework</a:t>
          </a:r>
          <a:endParaRPr lang="en-US" dirty="0"/>
        </a:p>
      </dgm:t>
    </dgm:pt>
    <dgm:pt modelId="{CD3E646B-400C-492B-B039-CE5181E08FB4}" type="parTrans" cxnId="{4E827683-27D6-48E4-89B4-98C535777693}">
      <dgm:prSet/>
      <dgm:spPr/>
      <dgm:t>
        <a:bodyPr/>
        <a:lstStyle/>
        <a:p>
          <a:endParaRPr lang="en-US"/>
        </a:p>
      </dgm:t>
    </dgm:pt>
    <dgm:pt modelId="{A6F1F048-C167-4B2D-A09D-A6D5C3BC476B}" type="sibTrans" cxnId="{4E827683-27D6-48E4-89B4-98C535777693}">
      <dgm:prSet/>
      <dgm:spPr/>
      <dgm:t>
        <a:bodyPr/>
        <a:lstStyle/>
        <a:p>
          <a:endParaRPr lang="en-US"/>
        </a:p>
      </dgm:t>
    </dgm:pt>
    <dgm:pt modelId="{180A96A1-9A1B-44F4-B002-CCFA02081F8B}">
      <dgm:prSet phldrT="[Text]"/>
      <dgm:spPr/>
      <dgm:t>
        <a:bodyPr/>
        <a:lstStyle/>
        <a:p>
          <a:r>
            <a:rPr lang="en-US" dirty="0"/>
            <a:t>Evaluate</a:t>
          </a:r>
        </a:p>
      </dgm:t>
    </dgm:pt>
    <dgm:pt modelId="{5727B26E-A215-4943-A26B-062EA05CA65D}" type="parTrans" cxnId="{258212DE-9383-4240-8815-94881E87E682}">
      <dgm:prSet/>
      <dgm:spPr/>
      <dgm:t>
        <a:bodyPr/>
        <a:lstStyle/>
        <a:p>
          <a:endParaRPr lang="en-US"/>
        </a:p>
      </dgm:t>
    </dgm:pt>
    <dgm:pt modelId="{F9864C32-93B3-464E-AF7B-62C5D0ABF486}" type="sibTrans" cxnId="{258212DE-9383-4240-8815-94881E87E682}">
      <dgm:prSet/>
      <dgm:spPr/>
      <dgm:t>
        <a:bodyPr/>
        <a:lstStyle/>
        <a:p>
          <a:endParaRPr lang="en-US"/>
        </a:p>
      </dgm:t>
    </dgm:pt>
    <dgm:pt modelId="{8F90FA0E-B646-4874-8200-CDF74E1C457C}">
      <dgm:prSet phldrT="[Text]"/>
      <dgm:spPr/>
      <dgm:t>
        <a:bodyPr/>
        <a:lstStyle/>
        <a:p>
          <a:r>
            <a:rPr lang="en-US" dirty="0"/>
            <a:t>Action Plan</a:t>
          </a:r>
        </a:p>
      </dgm:t>
    </dgm:pt>
    <dgm:pt modelId="{F81E0213-89E3-469E-A013-AE9644D3E310}" type="parTrans" cxnId="{35DD9395-3B29-4095-B936-F90ACE201C7C}">
      <dgm:prSet/>
      <dgm:spPr/>
      <dgm:t>
        <a:bodyPr/>
        <a:lstStyle/>
        <a:p>
          <a:endParaRPr lang="en-US"/>
        </a:p>
      </dgm:t>
    </dgm:pt>
    <dgm:pt modelId="{F9D7D9CE-D8CF-4D3E-A1D0-9A06AECBE63E}" type="sibTrans" cxnId="{35DD9395-3B29-4095-B936-F90ACE201C7C}">
      <dgm:prSet/>
      <dgm:spPr/>
      <dgm:t>
        <a:bodyPr/>
        <a:lstStyle/>
        <a:p>
          <a:endParaRPr lang="en-US"/>
        </a:p>
      </dgm:t>
    </dgm:pt>
    <dgm:pt modelId="{D32D0FB7-4D2C-444F-89BF-5EFAF776F908}" type="pres">
      <dgm:prSet presAssocID="{31A1A9AD-D8CA-4C92-8727-F769A7A48F9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18F9B44-165B-4695-8386-0A1C11CE7077}" type="pres">
      <dgm:prSet presAssocID="{83ACF95C-A9CB-4C11-8E1B-DAA23E895142}" presName="root1" presStyleCnt="0"/>
      <dgm:spPr/>
    </dgm:pt>
    <dgm:pt modelId="{65A39F43-E449-4613-9126-0FA406665095}" type="pres">
      <dgm:prSet presAssocID="{83ACF95C-A9CB-4C11-8E1B-DAA23E895142}" presName="LevelOneTextNode" presStyleLbl="node0" presStyleIdx="0" presStyleCnt="1">
        <dgm:presLayoutVars>
          <dgm:chPref val="3"/>
        </dgm:presLayoutVars>
      </dgm:prSet>
      <dgm:spPr/>
    </dgm:pt>
    <dgm:pt modelId="{3327F794-2B7D-4485-AA36-3040F6B9622F}" type="pres">
      <dgm:prSet presAssocID="{83ACF95C-A9CB-4C11-8E1B-DAA23E895142}" presName="level2hierChild" presStyleCnt="0"/>
      <dgm:spPr/>
    </dgm:pt>
    <dgm:pt modelId="{89B8D7F5-4C3B-474F-B5AB-DBA11285ECAF}" type="pres">
      <dgm:prSet presAssocID="{36C0BC71-EA58-4799-8503-4B9E628056C0}" presName="conn2-1" presStyleLbl="parChTrans1D2" presStyleIdx="0" presStyleCnt="3"/>
      <dgm:spPr/>
    </dgm:pt>
    <dgm:pt modelId="{A51DF896-FAF1-40F5-B491-457008BA7BE8}" type="pres">
      <dgm:prSet presAssocID="{36C0BC71-EA58-4799-8503-4B9E628056C0}" presName="connTx" presStyleLbl="parChTrans1D2" presStyleIdx="0" presStyleCnt="3"/>
      <dgm:spPr/>
    </dgm:pt>
    <dgm:pt modelId="{89FDE03D-AA32-47DB-B1B4-F727800C5CC8}" type="pres">
      <dgm:prSet presAssocID="{1B7C66FA-4860-4B6D-B0CF-5E99FEB290D7}" presName="root2" presStyleCnt="0"/>
      <dgm:spPr/>
    </dgm:pt>
    <dgm:pt modelId="{27727555-1FF5-45C0-B820-86F57D50C82E}" type="pres">
      <dgm:prSet presAssocID="{1B7C66FA-4860-4B6D-B0CF-5E99FEB290D7}" presName="LevelTwoTextNode" presStyleLbl="node2" presStyleIdx="0" presStyleCnt="3" custLinFactNeighborX="1179" custLinFactNeighborY="-47023">
        <dgm:presLayoutVars>
          <dgm:chPref val="3"/>
        </dgm:presLayoutVars>
      </dgm:prSet>
      <dgm:spPr/>
    </dgm:pt>
    <dgm:pt modelId="{3B44004D-8D6F-4F69-8070-490C72D70B9C}" type="pres">
      <dgm:prSet presAssocID="{1B7C66FA-4860-4B6D-B0CF-5E99FEB290D7}" presName="level3hierChild" presStyleCnt="0"/>
      <dgm:spPr/>
    </dgm:pt>
    <dgm:pt modelId="{095F0977-DE3D-4AD7-92D1-AB8824FAE428}" type="pres">
      <dgm:prSet presAssocID="{F19BC3FB-D8EB-4769-B0E3-2D58811B9D62}" presName="conn2-1" presStyleLbl="parChTrans1D2" presStyleIdx="1" presStyleCnt="3"/>
      <dgm:spPr/>
    </dgm:pt>
    <dgm:pt modelId="{64C651B5-D0E9-46D6-A139-D60420DEC17E}" type="pres">
      <dgm:prSet presAssocID="{F19BC3FB-D8EB-4769-B0E3-2D58811B9D62}" presName="connTx" presStyleLbl="parChTrans1D2" presStyleIdx="1" presStyleCnt="3"/>
      <dgm:spPr/>
    </dgm:pt>
    <dgm:pt modelId="{D9931B74-CCA6-42FF-A13B-7119A714ECE5}" type="pres">
      <dgm:prSet presAssocID="{B5946C61-3ADD-4B7C-B107-E40CF658B3D1}" presName="root2" presStyleCnt="0"/>
      <dgm:spPr/>
    </dgm:pt>
    <dgm:pt modelId="{5DB48941-A061-4A76-B8E1-BA0EC6A82502}" type="pres">
      <dgm:prSet presAssocID="{B5946C61-3ADD-4B7C-B107-E40CF658B3D1}" presName="LevelTwoTextNode" presStyleLbl="node2" presStyleIdx="1" presStyleCnt="3">
        <dgm:presLayoutVars>
          <dgm:chPref val="3"/>
        </dgm:presLayoutVars>
      </dgm:prSet>
      <dgm:spPr/>
    </dgm:pt>
    <dgm:pt modelId="{CB78096E-268D-4DD7-9C2C-8B59E3785FA7}" type="pres">
      <dgm:prSet presAssocID="{B5946C61-3ADD-4B7C-B107-E40CF658B3D1}" presName="level3hierChild" presStyleCnt="0"/>
      <dgm:spPr/>
    </dgm:pt>
    <dgm:pt modelId="{A8B32F4D-09FB-4412-9BE0-BFA49390398E}" type="pres">
      <dgm:prSet presAssocID="{A84E306C-1166-4294-ACC2-3B950893E9D0}" presName="conn2-1" presStyleLbl="parChTrans1D3" presStyleIdx="0" presStyleCnt="1"/>
      <dgm:spPr/>
    </dgm:pt>
    <dgm:pt modelId="{A8742327-5455-43B7-A992-797918984576}" type="pres">
      <dgm:prSet presAssocID="{A84E306C-1166-4294-ACC2-3B950893E9D0}" presName="connTx" presStyleLbl="parChTrans1D3" presStyleIdx="0" presStyleCnt="1"/>
      <dgm:spPr/>
    </dgm:pt>
    <dgm:pt modelId="{784DCB61-C290-406D-A530-CB4ECBDFBE99}" type="pres">
      <dgm:prSet presAssocID="{B3D5251B-80FD-4A28-B221-A9CCD839F390}" presName="root2" presStyleCnt="0"/>
      <dgm:spPr/>
    </dgm:pt>
    <dgm:pt modelId="{229ACCD9-FAA3-472C-9068-83E0028471E3}" type="pres">
      <dgm:prSet presAssocID="{B3D5251B-80FD-4A28-B221-A9CCD839F390}" presName="LevelTwoTextNode" presStyleLbl="node3" presStyleIdx="0" presStyleCnt="1">
        <dgm:presLayoutVars>
          <dgm:chPref val="3"/>
        </dgm:presLayoutVars>
      </dgm:prSet>
      <dgm:spPr/>
    </dgm:pt>
    <dgm:pt modelId="{D4BC336E-6EEC-4F30-A908-CA357EC91CD1}" type="pres">
      <dgm:prSet presAssocID="{B3D5251B-80FD-4A28-B221-A9CCD839F390}" presName="level3hierChild" presStyleCnt="0"/>
      <dgm:spPr/>
    </dgm:pt>
    <dgm:pt modelId="{D3A25FBE-252E-4C37-97A9-0FCC95982A76}" type="pres">
      <dgm:prSet presAssocID="{709F243E-D342-4F0E-9377-E57B494A9C46}" presName="conn2-1" presStyleLbl="parChTrans1D4" presStyleIdx="0" presStyleCnt="5"/>
      <dgm:spPr/>
    </dgm:pt>
    <dgm:pt modelId="{940EE1D2-4D78-441D-9E88-E04A5FB34EC5}" type="pres">
      <dgm:prSet presAssocID="{709F243E-D342-4F0E-9377-E57B494A9C46}" presName="connTx" presStyleLbl="parChTrans1D4" presStyleIdx="0" presStyleCnt="5"/>
      <dgm:spPr/>
    </dgm:pt>
    <dgm:pt modelId="{20E1FEE9-6741-457F-A7A6-1664A15028D9}" type="pres">
      <dgm:prSet presAssocID="{AC3D6493-C337-4957-A1F9-ABCE6699C61D}" presName="root2" presStyleCnt="0"/>
      <dgm:spPr/>
    </dgm:pt>
    <dgm:pt modelId="{B684468F-2085-46E1-B32C-FF5B922490BD}" type="pres">
      <dgm:prSet presAssocID="{AC3D6493-C337-4957-A1F9-ABCE6699C61D}" presName="LevelTwoTextNode" presStyleLbl="node4" presStyleIdx="0" presStyleCnt="5">
        <dgm:presLayoutVars>
          <dgm:chPref val="3"/>
        </dgm:presLayoutVars>
      </dgm:prSet>
      <dgm:spPr/>
    </dgm:pt>
    <dgm:pt modelId="{D6B68735-CD7B-4BC2-9048-689538495AC9}" type="pres">
      <dgm:prSet presAssocID="{AC3D6493-C337-4957-A1F9-ABCE6699C61D}" presName="level3hierChild" presStyleCnt="0"/>
      <dgm:spPr/>
    </dgm:pt>
    <dgm:pt modelId="{E15A652C-80FD-4EFD-BF68-C192A9C817D9}" type="pres">
      <dgm:prSet presAssocID="{3E9952E8-73E0-4E90-8180-BB7D4F1DE89B}" presName="conn2-1" presStyleLbl="parChTrans1D4" presStyleIdx="1" presStyleCnt="5"/>
      <dgm:spPr/>
    </dgm:pt>
    <dgm:pt modelId="{0115FEA8-616F-4777-82BB-6775D745A829}" type="pres">
      <dgm:prSet presAssocID="{3E9952E8-73E0-4E90-8180-BB7D4F1DE89B}" presName="connTx" presStyleLbl="parChTrans1D4" presStyleIdx="1" presStyleCnt="5"/>
      <dgm:spPr/>
    </dgm:pt>
    <dgm:pt modelId="{C10FB9CE-4308-4984-A0B6-353F6AF856E4}" type="pres">
      <dgm:prSet presAssocID="{02B88FBC-1FC9-4A7C-B801-E61B2F4315FD}" presName="root2" presStyleCnt="0"/>
      <dgm:spPr/>
    </dgm:pt>
    <dgm:pt modelId="{34B58CAA-ADC7-4ADB-82D7-A518AA0F136E}" type="pres">
      <dgm:prSet presAssocID="{02B88FBC-1FC9-4A7C-B801-E61B2F4315FD}" presName="LevelTwoTextNode" presStyleLbl="node4" presStyleIdx="1" presStyleCnt="5">
        <dgm:presLayoutVars>
          <dgm:chPref val="3"/>
        </dgm:presLayoutVars>
      </dgm:prSet>
      <dgm:spPr/>
    </dgm:pt>
    <dgm:pt modelId="{7286D72A-BFD8-4426-9A9B-FCB3EE121332}" type="pres">
      <dgm:prSet presAssocID="{02B88FBC-1FC9-4A7C-B801-E61B2F4315FD}" presName="level3hierChild" presStyleCnt="0"/>
      <dgm:spPr/>
    </dgm:pt>
    <dgm:pt modelId="{EEAD4AF2-A071-4866-BB81-A45E080BB2A0}" type="pres">
      <dgm:prSet presAssocID="{CD3E646B-400C-492B-B039-CE5181E08FB4}" presName="conn2-1" presStyleLbl="parChTrans1D4" presStyleIdx="2" presStyleCnt="5"/>
      <dgm:spPr/>
    </dgm:pt>
    <dgm:pt modelId="{A72CB92F-C2B7-48F0-B8D9-7E1775D94C61}" type="pres">
      <dgm:prSet presAssocID="{CD3E646B-400C-492B-B039-CE5181E08FB4}" presName="connTx" presStyleLbl="parChTrans1D4" presStyleIdx="2" presStyleCnt="5"/>
      <dgm:spPr/>
    </dgm:pt>
    <dgm:pt modelId="{7982AE09-E831-4F3F-BB31-B1E5856CACFD}" type="pres">
      <dgm:prSet presAssocID="{C626C66B-3C24-4544-A1A3-1A095E3BAE9B}" presName="root2" presStyleCnt="0"/>
      <dgm:spPr/>
    </dgm:pt>
    <dgm:pt modelId="{6635A51D-0F4B-42EB-9647-DB504D6E9910}" type="pres">
      <dgm:prSet presAssocID="{C626C66B-3C24-4544-A1A3-1A095E3BAE9B}" presName="LevelTwoTextNode" presStyleLbl="node4" presStyleIdx="2" presStyleCnt="5">
        <dgm:presLayoutVars>
          <dgm:chPref val="3"/>
        </dgm:presLayoutVars>
      </dgm:prSet>
      <dgm:spPr/>
    </dgm:pt>
    <dgm:pt modelId="{5E6A4735-7CCC-4326-8689-1528067E10B4}" type="pres">
      <dgm:prSet presAssocID="{C626C66B-3C24-4544-A1A3-1A095E3BAE9B}" presName="level3hierChild" presStyleCnt="0"/>
      <dgm:spPr/>
    </dgm:pt>
    <dgm:pt modelId="{44D40663-314D-455E-98ED-38208C5B7D0C}" type="pres">
      <dgm:prSet presAssocID="{5727B26E-A215-4943-A26B-062EA05CA65D}" presName="conn2-1" presStyleLbl="parChTrans1D4" presStyleIdx="3" presStyleCnt="5"/>
      <dgm:spPr/>
    </dgm:pt>
    <dgm:pt modelId="{7EFF5D29-E5BD-4088-9AB8-FC26DE7CC8A3}" type="pres">
      <dgm:prSet presAssocID="{5727B26E-A215-4943-A26B-062EA05CA65D}" presName="connTx" presStyleLbl="parChTrans1D4" presStyleIdx="3" presStyleCnt="5"/>
      <dgm:spPr/>
    </dgm:pt>
    <dgm:pt modelId="{62E592A9-0F99-4317-AF52-20B5E1AB41C6}" type="pres">
      <dgm:prSet presAssocID="{180A96A1-9A1B-44F4-B002-CCFA02081F8B}" presName="root2" presStyleCnt="0"/>
      <dgm:spPr/>
    </dgm:pt>
    <dgm:pt modelId="{0873A5F1-06B2-4B03-B914-69908E608921}" type="pres">
      <dgm:prSet presAssocID="{180A96A1-9A1B-44F4-B002-CCFA02081F8B}" presName="LevelTwoTextNode" presStyleLbl="node4" presStyleIdx="3" presStyleCnt="5">
        <dgm:presLayoutVars>
          <dgm:chPref val="3"/>
        </dgm:presLayoutVars>
      </dgm:prSet>
      <dgm:spPr/>
    </dgm:pt>
    <dgm:pt modelId="{A43B6FD5-6DFD-4798-A4D4-2E25D1F0B42D}" type="pres">
      <dgm:prSet presAssocID="{180A96A1-9A1B-44F4-B002-CCFA02081F8B}" presName="level3hierChild" presStyleCnt="0"/>
      <dgm:spPr/>
    </dgm:pt>
    <dgm:pt modelId="{A1DFB423-9930-4F30-B493-D6979EFF032A}" type="pres">
      <dgm:prSet presAssocID="{F81E0213-89E3-469E-A013-AE9644D3E310}" presName="conn2-1" presStyleLbl="parChTrans1D4" presStyleIdx="4" presStyleCnt="5"/>
      <dgm:spPr/>
    </dgm:pt>
    <dgm:pt modelId="{F2B41EFF-B4CC-441B-9418-0A96C12940A7}" type="pres">
      <dgm:prSet presAssocID="{F81E0213-89E3-469E-A013-AE9644D3E310}" presName="connTx" presStyleLbl="parChTrans1D4" presStyleIdx="4" presStyleCnt="5"/>
      <dgm:spPr/>
    </dgm:pt>
    <dgm:pt modelId="{F5DE9D79-B904-4430-A953-F35C51E643D9}" type="pres">
      <dgm:prSet presAssocID="{8F90FA0E-B646-4874-8200-CDF74E1C457C}" presName="root2" presStyleCnt="0"/>
      <dgm:spPr/>
    </dgm:pt>
    <dgm:pt modelId="{D64D8EAD-0532-4A44-B01A-3C7722056FB3}" type="pres">
      <dgm:prSet presAssocID="{8F90FA0E-B646-4874-8200-CDF74E1C457C}" presName="LevelTwoTextNode" presStyleLbl="node4" presStyleIdx="4" presStyleCnt="5">
        <dgm:presLayoutVars>
          <dgm:chPref val="3"/>
        </dgm:presLayoutVars>
      </dgm:prSet>
      <dgm:spPr/>
    </dgm:pt>
    <dgm:pt modelId="{31673675-2F59-42D2-9834-8738C560BF6A}" type="pres">
      <dgm:prSet presAssocID="{8F90FA0E-B646-4874-8200-CDF74E1C457C}" presName="level3hierChild" presStyleCnt="0"/>
      <dgm:spPr/>
    </dgm:pt>
    <dgm:pt modelId="{3DFA7B47-68E7-4A5A-A97A-641E7C0D7A1B}" type="pres">
      <dgm:prSet presAssocID="{71750093-D578-494F-A32A-36B7AF72F713}" presName="conn2-1" presStyleLbl="parChTrans1D2" presStyleIdx="2" presStyleCnt="3"/>
      <dgm:spPr/>
    </dgm:pt>
    <dgm:pt modelId="{260C8EBE-3895-4072-A7F3-6A5D8379009F}" type="pres">
      <dgm:prSet presAssocID="{71750093-D578-494F-A32A-36B7AF72F713}" presName="connTx" presStyleLbl="parChTrans1D2" presStyleIdx="2" presStyleCnt="3"/>
      <dgm:spPr/>
    </dgm:pt>
    <dgm:pt modelId="{B1A5B0AD-F8EC-4666-9C4D-4D81AD9306F8}" type="pres">
      <dgm:prSet presAssocID="{91B6605D-08D0-46CE-BB50-15939072CE90}" presName="root2" presStyleCnt="0"/>
      <dgm:spPr/>
    </dgm:pt>
    <dgm:pt modelId="{7F5A6C56-858B-4BC4-A977-C2B313BC2488}" type="pres">
      <dgm:prSet presAssocID="{91B6605D-08D0-46CE-BB50-15939072CE90}" presName="LevelTwoTextNode" presStyleLbl="node2" presStyleIdx="2" presStyleCnt="3" custLinFactNeighborY="43009">
        <dgm:presLayoutVars>
          <dgm:chPref val="3"/>
        </dgm:presLayoutVars>
      </dgm:prSet>
      <dgm:spPr/>
    </dgm:pt>
    <dgm:pt modelId="{7D346E29-1CA5-49FE-93EF-C13943F61C5F}" type="pres">
      <dgm:prSet presAssocID="{91B6605D-08D0-46CE-BB50-15939072CE90}" presName="level3hierChild" presStyleCnt="0"/>
      <dgm:spPr/>
    </dgm:pt>
  </dgm:ptLst>
  <dgm:cxnLst>
    <dgm:cxn modelId="{3BC5E205-E9BA-4AAA-A72D-EA1715C52AB7}" type="presOf" srcId="{A84E306C-1166-4294-ACC2-3B950893E9D0}" destId="{A8742327-5455-43B7-A992-797918984576}" srcOrd="1" destOrd="0" presId="urn:microsoft.com/office/officeart/2005/8/layout/hierarchy2"/>
    <dgm:cxn modelId="{9B28DF07-72FE-43ED-A9C0-187D7F4C0557}" type="presOf" srcId="{CD3E646B-400C-492B-B039-CE5181E08FB4}" destId="{A72CB92F-C2B7-48F0-B8D9-7E1775D94C61}" srcOrd="1" destOrd="0" presId="urn:microsoft.com/office/officeart/2005/8/layout/hierarchy2"/>
    <dgm:cxn modelId="{2A3CCF0B-6BF3-4ABF-8FAB-4DF963BBE026}" type="presOf" srcId="{B3D5251B-80FD-4A28-B221-A9CCD839F390}" destId="{229ACCD9-FAA3-472C-9068-83E0028471E3}" srcOrd="0" destOrd="0" presId="urn:microsoft.com/office/officeart/2005/8/layout/hierarchy2"/>
    <dgm:cxn modelId="{7C7E2514-C571-48FF-B7A8-91BC49E2DBF6}" srcId="{B5946C61-3ADD-4B7C-B107-E40CF658B3D1}" destId="{B3D5251B-80FD-4A28-B221-A9CCD839F390}" srcOrd="0" destOrd="0" parTransId="{A84E306C-1166-4294-ACC2-3B950893E9D0}" sibTransId="{60F66BD8-943E-4409-ADA4-233915F3C429}"/>
    <dgm:cxn modelId="{4C73D115-44CE-4B82-A774-8C538450A876}" type="presOf" srcId="{91B6605D-08D0-46CE-BB50-15939072CE90}" destId="{7F5A6C56-858B-4BC4-A977-C2B313BC2488}" srcOrd="0" destOrd="0" presId="urn:microsoft.com/office/officeart/2005/8/layout/hierarchy2"/>
    <dgm:cxn modelId="{A18B441C-0E19-4C16-A513-FEF0453EF732}" srcId="{83ACF95C-A9CB-4C11-8E1B-DAA23E895142}" destId="{1B7C66FA-4860-4B6D-B0CF-5E99FEB290D7}" srcOrd="0" destOrd="0" parTransId="{36C0BC71-EA58-4799-8503-4B9E628056C0}" sibTransId="{24913898-E641-4A2D-A099-58C9FC08EF6F}"/>
    <dgm:cxn modelId="{4D65751C-5F14-4DAE-9693-FFBF03CF648B}" type="presOf" srcId="{71750093-D578-494F-A32A-36B7AF72F713}" destId="{3DFA7B47-68E7-4A5A-A97A-641E7C0D7A1B}" srcOrd="0" destOrd="0" presId="urn:microsoft.com/office/officeart/2005/8/layout/hierarchy2"/>
    <dgm:cxn modelId="{F6150822-DF9A-4F75-A67A-4A4E5FB27FB0}" type="presOf" srcId="{C626C66B-3C24-4544-A1A3-1A095E3BAE9B}" destId="{6635A51D-0F4B-42EB-9647-DB504D6E9910}" srcOrd="0" destOrd="0" presId="urn:microsoft.com/office/officeart/2005/8/layout/hierarchy2"/>
    <dgm:cxn modelId="{DD3A2F33-64F3-4D10-96FE-AF5F8F7D4BDF}" srcId="{83ACF95C-A9CB-4C11-8E1B-DAA23E895142}" destId="{91B6605D-08D0-46CE-BB50-15939072CE90}" srcOrd="2" destOrd="0" parTransId="{71750093-D578-494F-A32A-36B7AF72F713}" sibTransId="{77A460C6-928E-4885-BF1C-A4A166542D95}"/>
    <dgm:cxn modelId="{EBA7443B-0971-4280-9306-504CCE3C2E5E}" type="presOf" srcId="{1B7C66FA-4860-4B6D-B0CF-5E99FEB290D7}" destId="{27727555-1FF5-45C0-B820-86F57D50C82E}" srcOrd="0" destOrd="0" presId="urn:microsoft.com/office/officeart/2005/8/layout/hierarchy2"/>
    <dgm:cxn modelId="{DD67C95F-C731-46C6-BE80-56A2A0EC0DBD}" type="presOf" srcId="{F81E0213-89E3-469E-A013-AE9644D3E310}" destId="{F2B41EFF-B4CC-441B-9418-0A96C12940A7}" srcOrd="1" destOrd="0" presId="urn:microsoft.com/office/officeart/2005/8/layout/hierarchy2"/>
    <dgm:cxn modelId="{C1D47847-5ED2-46A3-B504-5B383A91C4E7}" type="presOf" srcId="{180A96A1-9A1B-44F4-B002-CCFA02081F8B}" destId="{0873A5F1-06B2-4B03-B914-69908E608921}" srcOrd="0" destOrd="0" presId="urn:microsoft.com/office/officeart/2005/8/layout/hierarchy2"/>
    <dgm:cxn modelId="{74FB8B6A-6A6E-42F4-B6F3-0C0B019C77D5}" type="presOf" srcId="{71750093-D578-494F-A32A-36B7AF72F713}" destId="{260C8EBE-3895-4072-A7F3-6A5D8379009F}" srcOrd="1" destOrd="0" presId="urn:microsoft.com/office/officeart/2005/8/layout/hierarchy2"/>
    <dgm:cxn modelId="{5128986B-C13E-40E2-B896-19DB4B9C32D8}" type="presOf" srcId="{F19BC3FB-D8EB-4769-B0E3-2D58811B9D62}" destId="{64C651B5-D0E9-46D6-A139-D60420DEC17E}" srcOrd="1" destOrd="0" presId="urn:microsoft.com/office/officeart/2005/8/layout/hierarchy2"/>
    <dgm:cxn modelId="{1E18066C-2468-4BD1-837C-E0212A8762EC}" type="presOf" srcId="{F19BC3FB-D8EB-4769-B0E3-2D58811B9D62}" destId="{095F0977-DE3D-4AD7-92D1-AB8824FAE428}" srcOrd="0" destOrd="0" presId="urn:microsoft.com/office/officeart/2005/8/layout/hierarchy2"/>
    <dgm:cxn modelId="{C2CB474D-B226-4021-9DD5-889802DF3932}" type="presOf" srcId="{5727B26E-A215-4943-A26B-062EA05CA65D}" destId="{7EFF5D29-E5BD-4088-9AB8-FC26DE7CC8A3}" srcOrd="1" destOrd="0" presId="urn:microsoft.com/office/officeart/2005/8/layout/hierarchy2"/>
    <dgm:cxn modelId="{2A81E54F-D6B5-42A3-B6AE-57348A8D08A6}" type="presOf" srcId="{3E9952E8-73E0-4E90-8180-BB7D4F1DE89B}" destId="{E15A652C-80FD-4EFD-BF68-C192A9C817D9}" srcOrd="0" destOrd="0" presId="urn:microsoft.com/office/officeart/2005/8/layout/hierarchy2"/>
    <dgm:cxn modelId="{B16BF650-540C-4CF2-8D94-A6AFF9FF71D1}" srcId="{AC3D6493-C337-4957-A1F9-ABCE6699C61D}" destId="{02B88FBC-1FC9-4A7C-B801-E61B2F4315FD}" srcOrd="0" destOrd="0" parTransId="{3E9952E8-73E0-4E90-8180-BB7D4F1DE89B}" sibTransId="{3DAFD75F-E1F1-46C1-B501-F3E4023EBE12}"/>
    <dgm:cxn modelId="{E4E09174-06CB-4EBF-B792-8118BA5C9DBE}" type="presOf" srcId="{3E9952E8-73E0-4E90-8180-BB7D4F1DE89B}" destId="{0115FEA8-616F-4777-82BB-6775D745A829}" srcOrd="1" destOrd="0" presId="urn:microsoft.com/office/officeart/2005/8/layout/hierarchy2"/>
    <dgm:cxn modelId="{4A799775-3E0C-4EFF-A621-25C39B8FD82C}" type="presOf" srcId="{5727B26E-A215-4943-A26B-062EA05CA65D}" destId="{44D40663-314D-455E-98ED-38208C5B7D0C}" srcOrd="0" destOrd="0" presId="urn:microsoft.com/office/officeart/2005/8/layout/hierarchy2"/>
    <dgm:cxn modelId="{CCE2E480-8B89-49A9-AD07-0E32258EABA7}" type="presOf" srcId="{CD3E646B-400C-492B-B039-CE5181E08FB4}" destId="{EEAD4AF2-A071-4866-BB81-A45E080BB2A0}" srcOrd="0" destOrd="0" presId="urn:microsoft.com/office/officeart/2005/8/layout/hierarchy2"/>
    <dgm:cxn modelId="{4E827683-27D6-48E4-89B4-98C535777693}" srcId="{02B88FBC-1FC9-4A7C-B801-E61B2F4315FD}" destId="{C626C66B-3C24-4544-A1A3-1A095E3BAE9B}" srcOrd="0" destOrd="0" parTransId="{CD3E646B-400C-492B-B039-CE5181E08FB4}" sibTransId="{A6F1F048-C167-4B2D-A09D-A6D5C3BC476B}"/>
    <dgm:cxn modelId="{79D04989-3B49-4D57-847B-1579AA1060ED}" type="presOf" srcId="{A84E306C-1166-4294-ACC2-3B950893E9D0}" destId="{A8B32F4D-09FB-4412-9BE0-BFA49390398E}" srcOrd="0" destOrd="0" presId="urn:microsoft.com/office/officeart/2005/8/layout/hierarchy2"/>
    <dgm:cxn modelId="{88BA458E-A1FD-4B9E-B33C-42FDD899D873}" type="presOf" srcId="{709F243E-D342-4F0E-9377-E57B494A9C46}" destId="{D3A25FBE-252E-4C37-97A9-0FCC95982A76}" srcOrd="0" destOrd="0" presId="urn:microsoft.com/office/officeart/2005/8/layout/hierarchy2"/>
    <dgm:cxn modelId="{35DD9395-3B29-4095-B936-F90ACE201C7C}" srcId="{180A96A1-9A1B-44F4-B002-CCFA02081F8B}" destId="{8F90FA0E-B646-4874-8200-CDF74E1C457C}" srcOrd="0" destOrd="0" parTransId="{F81E0213-89E3-469E-A013-AE9644D3E310}" sibTransId="{F9D7D9CE-D8CF-4D3E-A1D0-9A06AECBE63E}"/>
    <dgm:cxn modelId="{DEC71B97-69C1-464C-B4BF-F3DDC084044F}" type="presOf" srcId="{F81E0213-89E3-469E-A013-AE9644D3E310}" destId="{A1DFB423-9930-4F30-B493-D6979EFF032A}" srcOrd="0" destOrd="0" presId="urn:microsoft.com/office/officeart/2005/8/layout/hierarchy2"/>
    <dgm:cxn modelId="{C69BF5A5-A1EA-4968-AE8D-8ABBDECD7830}" type="presOf" srcId="{AC3D6493-C337-4957-A1F9-ABCE6699C61D}" destId="{B684468F-2085-46E1-B32C-FF5B922490BD}" srcOrd="0" destOrd="0" presId="urn:microsoft.com/office/officeart/2005/8/layout/hierarchy2"/>
    <dgm:cxn modelId="{671285AB-273D-4EA2-B521-F16952F0F214}" srcId="{31A1A9AD-D8CA-4C92-8727-F769A7A48F9D}" destId="{83ACF95C-A9CB-4C11-8E1B-DAA23E895142}" srcOrd="0" destOrd="0" parTransId="{FBEDF664-8AB8-4E2D-A724-8DF0222D5CEA}" sibTransId="{6117BF34-E861-4823-AC07-9ED414A1D818}"/>
    <dgm:cxn modelId="{F140E3AE-C46F-43A9-98BB-A0EFD46E40C0}" type="presOf" srcId="{31A1A9AD-D8CA-4C92-8727-F769A7A48F9D}" destId="{D32D0FB7-4D2C-444F-89BF-5EFAF776F908}" srcOrd="0" destOrd="0" presId="urn:microsoft.com/office/officeart/2005/8/layout/hierarchy2"/>
    <dgm:cxn modelId="{78F367B0-603B-476D-935D-E62E6AFEAB43}" srcId="{B3D5251B-80FD-4A28-B221-A9CCD839F390}" destId="{AC3D6493-C337-4957-A1F9-ABCE6699C61D}" srcOrd="0" destOrd="0" parTransId="{709F243E-D342-4F0E-9377-E57B494A9C46}" sibTransId="{D2F3E56C-1EAE-44A1-BC77-5DEB81C79F23}"/>
    <dgm:cxn modelId="{EBF3ABC9-1635-4C0A-9653-0DE09C6CE24F}" type="presOf" srcId="{709F243E-D342-4F0E-9377-E57B494A9C46}" destId="{940EE1D2-4D78-441D-9E88-E04A5FB34EC5}" srcOrd="1" destOrd="0" presId="urn:microsoft.com/office/officeart/2005/8/layout/hierarchy2"/>
    <dgm:cxn modelId="{C64A8CD1-B8BC-49B3-B8CA-1123D584EB84}" srcId="{83ACF95C-A9CB-4C11-8E1B-DAA23E895142}" destId="{B5946C61-3ADD-4B7C-B107-E40CF658B3D1}" srcOrd="1" destOrd="0" parTransId="{F19BC3FB-D8EB-4769-B0E3-2D58811B9D62}" sibTransId="{149DBBEC-23FC-41B3-853A-E259446FF0B9}"/>
    <dgm:cxn modelId="{ACC23AD7-5C21-42B0-979F-807B7FB4DCAD}" type="presOf" srcId="{36C0BC71-EA58-4799-8503-4B9E628056C0}" destId="{A51DF896-FAF1-40F5-B491-457008BA7BE8}" srcOrd="1" destOrd="0" presId="urn:microsoft.com/office/officeart/2005/8/layout/hierarchy2"/>
    <dgm:cxn modelId="{4F0310DE-BBF9-4291-959C-39ECA2026D70}" type="presOf" srcId="{83ACF95C-A9CB-4C11-8E1B-DAA23E895142}" destId="{65A39F43-E449-4613-9126-0FA406665095}" srcOrd="0" destOrd="0" presId="urn:microsoft.com/office/officeart/2005/8/layout/hierarchy2"/>
    <dgm:cxn modelId="{258212DE-9383-4240-8815-94881E87E682}" srcId="{C626C66B-3C24-4544-A1A3-1A095E3BAE9B}" destId="{180A96A1-9A1B-44F4-B002-CCFA02081F8B}" srcOrd="0" destOrd="0" parTransId="{5727B26E-A215-4943-A26B-062EA05CA65D}" sibTransId="{F9864C32-93B3-464E-AF7B-62C5D0ABF486}"/>
    <dgm:cxn modelId="{90456DE3-793C-4E66-9008-C2ACB89B99BC}" type="presOf" srcId="{8F90FA0E-B646-4874-8200-CDF74E1C457C}" destId="{D64D8EAD-0532-4A44-B01A-3C7722056FB3}" srcOrd="0" destOrd="0" presId="urn:microsoft.com/office/officeart/2005/8/layout/hierarchy2"/>
    <dgm:cxn modelId="{DD2F38EC-5515-4589-AD51-31F1B89491E0}" type="presOf" srcId="{B5946C61-3ADD-4B7C-B107-E40CF658B3D1}" destId="{5DB48941-A061-4A76-B8E1-BA0EC6A82502}" srcOrd="0" destOrd="0" presId="urn:microsoft.com/office/officeart/2005/8/layout/hierarchy2"/>
    <dgm:cxn modelId="{8392D7F3-7B67-4E3B-846F-25ED758979AC}" type="presOf" srcId="{36C0BC71-EA58-4799-8503-4B9E628056C0}" destId="{89B8D7F5-4C3B-474F-B5AB-DBA11285ECAF}" srcOrd="0" destOrd="0" presId="urn:microsoft.com/office/officeart/2005/8/layout/hierarchy2"/>
    <dgm:cxn modelId="{7097C4F5-A084-40AF-8252-FA970E109CEC}" type="presOf" srcId="{02B88FBC-1FC9-4A7C-B801-E61B2F4315FD}" destId="{34B58CAA-ADC7-4ADB-82D7-A518AA0F136E}" srcOrd="0" destOrd="0" presId="urn:microsoft.com/office/officeart/2005/8/layout/hierarchy2"/>
    <dgm:cxn modelId="{FF51758A-BE78-4C9B-AEA0-6711B4A4D487}" type="presParOf" srcId="{D32D0FB7-4D2C-444F-89BF-5EFAF776F908}" destId="{618F9B44-165B-4695-8386-0A1C11CE7077}" srcOrd="0" destOrd="0" presId="urn:microsoft.com/office/officeart/2005/8/layout/hierarchy2"/>
    <dgm:cxn modelId="{AE0089A7-F9C9-4C15-9701-C1B211A8DD48}" type="presParOf" srcId="{618F9B44-165B-4695-8386-0A1C11CE7077}" destId="{65A39F43-E449-4613-9126-0FA406665095}" srcOrd="0" destOrd="0" presId="urn:microsoft.com/office/officeart/2005/8/layout/hierarchy2"/>
    <dgm:cxn modelId="{DE7645BD-83B3-4B9E-9AE4-03202C21C9A9}" type="presParOf" srcId="{618F9B44-165B-4695-8386-0A1C11CE7077}" destId="{3327F794-2B7D-4485-AA36-3040F6B9622F}" srcOrd="1" destOrd="0" presId="urn:microsoft.com/office/officeart/2005/8/layout/hierarchy2"/>
    <dgm:cxn modelId="{C636928E-2DBB-471B-9DAB-A70C13DDC10A}" type="presParOf" srcId="{3327F794-2B7D-4485-AA36-3040F6B9622F}" destId="{89B8D7F5-4C3B-474F-B5AB-DBA11285ECAF}" srcOrd="0" destOrd="0" presId="urn:microsoft.com/office/officeart/2005/8/layout/hierarchy2"/>
    <dgm:cxn modelId="{76144E76-BF0E-41B4-87D5-196A8569EBAC}" type="presParOf" srcId="{89B8D7F5-4C3B-474F-B5AB-DBA11285ECAF}" destId="{A51DF896-FAF1-40F5-B491-457008BA7BE8}" srcOrd="0" destOrd="0" presId="urn:microsoft.com/office/officeart/2005/8/layout/hierarchy2"/>
    <dgm:cxn modelId="{C21327A2-B1E5-4778-9FFC-2645AFB689E3}" type="presParOf" srcId="{3327F794-2B7D-4485-AA36-3040F6B9622F}" destId="{89FDE03D-AA32-47DB-B1B4-F727800C5CC8}" srcOrd="1" destOrd="0" presId="urn:microsoft.com/office/officeart/2005/8/layout/hierarchy2"/>
    <dgm:cxn modelId="{900A84AB-43B6-4688-8AE1-09BF795D6656}" type="presParOf" srcId="{89FDE03D-AA32-47DB-B1B4-F727800C5CC8}" destId="{27727555-1FF5-45C0-B820-86F57D50C82E}" srcOrd="0" destOrd="0" presId="urn:microsoft.com/office/officeart/2005/8/layout/hierarchy2"/>
    <dgm:cxn modelId="{6FC91534-2052-46B9-8091-4F6FF86B54CA}" type="presParOf" srcId="{89FDE03D-AA32-47DB-B1B4-F727800C5CC8}" destId="{3B44004D-8D6F-4F69-8070-490C72D70B9C}" srcOrd="1" destOrd="0" presId="urn:microsoft.com/office/officeart/2005/8/layout/hierarchy2"/>
    <dgm:cxn modelId="{1C7D03DA-33C8-4F18-911D-838F3A3EBE98}" type="presParOf" srcId="{3327F794-2B7D-4485-AA36-3040F6B9622F}" destId="{095F0977-DE3D-4AD7-92D1-AB8824FAE428}" srcOrd="2" destOrd="0" presId="urn:microsoft.com/office/officeart/2005/8/layout/hierarchy2"/>
    <dgm:cxn modelId="{730470E2-CC53-44BC-B791-6BFF3B146204}" type="presParOf" srcId="{095F0977-DE3D-4AD7-92D1-AB8824FAE428}" destId="{64C651B5-D0E9-46D6-A139-D60420DEC17E}" srcOrd="0" destOrd="0" presId="urn:microsoft.com/office/officeart/2005/8/layout/hierarchy2"/>
    <dgm:cxn modelId="{F9250F0E-8C10-4501-80E7-4AD49C5A0FBA}" type="presParOf" srcId="{3327F794-2B7D-4485-AA36-3040F6B9622F}" destId="{D9931B74-CCA6-42FF-A13B-7119A714ECE5}" srcOrd="3" destOrd="0" presId="urn:microsoft.com/office/officeart/2005/8/layout/hierarchy2"/>
    <dgm:cxn modelId="{D3361903-1D33-473C-A718-8D730BCD7A01}" type="presParOf" srcId="{D9931B74-CCA6-42FF-A13B-7119A714ECE5}" destId="{5DB48941-A061-4A76-B8E1-BA0EC6A82502}" srcOrd="0" destOrd="0" presId="urn:microsoft.com/office/officeart/2005/8/layout/hierarchy2"/>
    <dgm:cxn modelId="{CAEE1FFB-28B7-4FAC-B265-6406C645E4B7}" type="presParOf" srcId="{D9931B74-CCA6-42FF-A13B-7119A714ECE5}" destId="{CB78096E-268D-4DD7-9C2C-8B59E3785FA7}" srcOrd="1" destOrd="0" presId="urn:microsoft.com/office/officeart/2005/8/layout/hierarchy2"/>
    <dgm:cxn modelId="{CAB8C574-13FE-4378-8D53-EB8174500063}" type="presParOf" srcId="{CB78096E-268D-4DD7-9C2C-8B59E3785FA7}" destId="{A8B32F4D-09FB-4412-9BE0-BFA49390398E}" srcOrd="0" destOrd="0" presId="urn:microsoft.com/office/officeart/2005/8/layout/hierarchy2"/>
    <dgm:cxn modelId="{E8A3529F-5987-4022-815D-B07E21D4A4E9}" type="presParOf" srcId="{A8B32F4D-09FB-4412-9BE0-BFA49390398E}" destId="{A8742327-5455-43B7-A992-797918984576}" srcOrd="0" destOrd="0" presId="urn:microsoft.com/office/officeart/2005/8/layout/hierarchy2"/>
    <dgm:cxn modelId="{1A7FBA10-D46A-4471-B874-5D022492B1CA}" type="presParOf" srcId="{CB78096E-268D-4DD7-9C2C-8B59E3785FA7}" destId="{784DCB61-C290-406D-A530-CB4ECBDFBE99}" srcOrd="1" destOrd="0" presId="urn:microsoft.com/office/officeart/2005/8/layout/hierarchy2"/>
    <dgm:cxn modelId="{AB0AAD7B-38FE-4B68-A488-2FDEDD3F5D45}" type="presParOf" srcId="{784DCB61-C290-406D-A530-CB4ECBDFBE99}" destId="{229ACCD9-FAA3-472C-9068-83E0028471E3}" srcOrd="0" destOrd="0" presId="urn:microsoft.com/office/officeart/2005/8/layout/hierarchy2"/>
    <dgm:cxn modelId="{BE270FF8-57C9-4F7C-85FF-ABB9F9FB1607}" type="presParOf" srcId="{784DCB61-C290-406D-A530-CB4ECBDFBE99}" destId="{D4BC336E-6EEC-4F30-A908-CA357EC91CD1}" srcOrd="1" destOrd="0" presId="urn:microsoft.com/office/officeart/2005/8/layout/hierarchy2"/>
    <dgm:cxn modelId="{0C5CA126-A1CC-4DC7-B9CA-C2FC1E4E17B0}" type="presParOf" srcId="{D4BC336E-6EEC-4F30-A908-CA357EC91CD1}" destId="{D3A25FBE-252E-4C37-97A9-0FCC95982A76}" srcOrd="0" destOrd="0" presId="urn:microsoft.com/office/officeart/2005/8/layout/hierarchy2"/>
    <dgm:cxn modelId="{BA10E434-6208-4474-AF77-B105FD9F5FF6}" type="presParOf" srcId="{D3A25FBE-252E-4C37-97A9-0FCC95982A76}" destId="{940EE1D2-4D78-441D-9E88-E04A5FB34EC5}" srcOrd="0" destOrd="0" presId="urn:microsoft.com/office/officeart/2005/8/layout/hierarchy2"/>
    <dgm:cxn modelId="{1BD3243E-44D8-40E4-941E-43BDC6E4F83A}" type="presParOf" srcId="{D4BC336E-6EEC-4F30-A908-CA357EC91CD1}" destId="{20E1FEE9-6741-457F-A7A6-1664A15028D9}" srcOrd="1" destOrd="0" presId="urn:microsoft.com/office/officeart/2005/8/layout/hierarchy2"/>
    <dgm:cxn modelId="{1ED3029A-CC99-499F-B084-179AB804D12F}" type="presParOf" srcId="{20E1FEE9-6741-457F-A7A6-1664A15028D9}" destId="{B684468F-2085-46E1-B32C-FF5B922490BD}" srcOrd="0" destOrd="0" presId="urn:microsoft.com/office/officeart/2005/8/layout/hierarchy2"/>
    <dgm:cxn modelId="{55BC2572-8E9E-45E8-B509-E8200A5DBBC6}" type="presParOf" srcId="{20E1FEE9-6741-457F-A7A6-1664A15028D9}" destId="{D6B68735-CD7B-4BC2-9048-689538495AC9}" srcOrd="1" destOrd="0" presId="urn:microsoft.com/office/officeart/2005/8/layout/hierarchy2"/>
    <dgm:cxn modelId="{6B3834C8-9AB6-4D60-BA6F-823B4C7540B8}" type="presParOf" srcId="{D6B68735-CD7B-4BC2-9048-689538495AC9}" destId="{E15A652C-80FD-4EFD-BF68-C192A9C817D9}" srcOrd="0" destOrd="0" presId="urn:microsoft.com/office/officeart/2005/8/layout/hierarchy2"/>
    <dgm:cxn modelId="{3F328AC9-F192-4A55-B9BE-6EB320100165}" type="presParOf" srcId="{E15A652C-80FD-4EFD-BF68-C192A9C817D9}" destId="{0115FEA8-616F-4777-82BB-6775D745A829}" srcOrd="0" destOrd="0" presId="urn:microsoft.com/office/officeart/2005/8/layout/hierarchy2"/>
    <dgm:cxn modelId="{EDFDF857-9F1D-4C55-BE18-6D58746D5218}" type="presParOf" srcId="{D6B68735-CD7B-4BC2-9048-689538495AC9}" destId="{C10FB9CE-4308-4984-A0B6-353F6AF856E4}" srcOrd="1" destOrd="0" presId="urn:microsoft.com/office/officeart/2005/8/layout/hierarchy2"/>
    <dgm:cxn modelId="{EB752B52-1EEF-4FAC-B759-ADB3C95D3398}" type="presParOf" srcId="{C10FB9CE-4308-4984-A0B6-353F6AF856E4}" destId="{34B58CAA-ADC7-4ADB-82D7-A518AA0F136E}" srcOrd="0" destOrd="0" presId="urn:microsoft.com/office/officeart/2005/8/layout/hierarchy2"/>
    <dgm:cxn modelId="{4CA84164-5FD2-442C-BED1-01420900AD64}" type="presParOf" srcId="{C10FB9CE-4308-4984-A0B6-353F6AF856E4}" destId="{7286D72A-BFD8-4426-9A9B-FCB3EE121332}" srcOrd="1" destOrd="0" presId="urn:microsoft.com/office/officeart/2005/8/layout/hierarchy2"/>
    <dgm:cxn modelId="{CB7F2B79-9514-47D7-92F4-4CB0CBF110E8}" type="presParOf" srcId="{7286D72A-BFD8-4426-9A9B-FCB3EE121332}" destId="{EEAD4AF2-A071-4866-BB81-A45E080BB2A0}" srcOrd="0" destOrd="0" presId="urn:microsoft.com/office/officeart/2005/8/layout/hierarchy2"/>
    <dgm:cxn modelId="{6C934A37-A8D4-4F85-828B-7DB9FBEC6A6C}" type="presParOf" srcId="{EEAD4AF2-A071-4866-BB81-A45E080BB2A0}" destId="{A72CB92F-C2B7-48F0-B8D9-7E1775D94C61}" srcOrd="0" destOrd="0" presId="urn:microsoft.com/office/officeart/2005/8/layout/hierarchy2"/>
    <dgm:cxn modelId="{B25654FE-0469-47D6-AC9B-EAAD9A11A2B2}" type="presParOf" srcId="{7286D72A-BFD8-4426-9A9B-FCB3EE121332}" destId="{7982AE09-E831-4F3F-BB31-B1E5856CACFD}" srcOrd="1" destOrd="0" presId="urn:microsoft.com/office/officeart/2005/8/layout/hierarchy2"/>
    <dgm:cxn modelId="{2FD84136-D4AB-4A20-B2E8-E9E6B29C3724}" type="presParOf" srcId="{7982AE09-E831-4F3F-BB31-B1E5856CACFD}" destId="{6635A51D-0F4B-42EB-9647-DB504D6E9910}" srcOrd="0" destOrd="0" presId="urn:microsoft.com/office/officeart/2005/8/layout/hierarchy2"/>
    <dgm:cxn modelId="{114F8DF5-7387-4A2C-B1AC-EAD157E5ED3C}" type="presParOf" srcId="{7982AE09-E831-4F3F-BB31-B1E5856CACFD}" destId="{5E6A4735-7CCC-4326-8689-1528067E10B4}" srcOrd="1" destOrd="0" presId="urn:microsoft.com/office/officeart/2005/8/layout/hierarchy2"/>
    <dgm:cxn modelId="{9E7BAD14-0D67-40FC-A033-958153817386}" type="presParOf" srcId="{5E6A4735-7CCC-4326-8689-1528067E10B4}" destId="{44D40663-314D-455E-98ED-38208C5B7D0C}" srcOrd="0" destOrd="0" presId="urn:microsoft.com/office/officeart/2005/8/layout/hierarchy2"/>
    <dgm:cxn modelId="{3C614DEB-1478-4CE0-B2C8-15AAE11885AA}" type="presParOf" srcId="{44D40663-314D-455E-98ED-38208C5B7D0C}" destId="{7EFF5D29-E5BD-4088-9AB8-FC26DE7CC8A3}" srcOrd="0" destOrd="0" presId="urn:microsoft.com/office/officeart/2005/8/layout/hierarchy2"/>
    <dgm:cxn modelId="{8B27B953-DC7F-40F9-BD37-F8490F8ED69D}" type="presParOf" srcId="{5E6A4735-7CCC-4326-8689-1528067E10B4}" destId="{62E592A9-0F99-4317-AF52-20B5E1AB41C6}" srcOrd="1" destOrd="0" presId="urn:microsoft.com/office/officeart/2005/8/layout/hierarchy2"/>
    <dgm:cxn modelId="{EC9F6CCB-A185-4105-9013-FF95C587095E}" type="presParOf" srcId="{62E592A9-0F99-4317-AF52-20B5E1AB41C6}" destId="{0873A5F1-06B2-4B03-B914-69908E608921}" srcOrd="0" destOrd="0" presId="urn:microsoft.com/office/officeart/2005/8/layout/hierarchy2"/>
    <dgm:cxn modelId="{118C48B0-B8B7-424B-A572-68A5D0462258}" type="presParOf" srcId="{62E592A9-0F99-4317-AF52-20B5E1AB41C6}" destId="{A43B6FD5-6DFD-4798-A4D4-2E25D1F0B42D}" srcOrd="1" destOrd="0" presId="urn:microsoft.com/office/officeart/2005/8/layout/hierarchy2"/>
    <dgm:cxn modelId="{8F3B5053-7242-464F-A1CE-F24E70FCFDDE}" type="presParOf" srcId="{A43B6FD5-6DFD-4798-A4D4-2E25D1F0B42D}" destId="{A1DFB423-9930-4F30-B493-D6979EFF032A}" srcOrd="0" destOrd="0" presId="urn:microsoft.com/office/officeart/2005/8/layout/hierarchy2"/>
    <dgm:cxn modelId="{DA8D10B9-D542-4574-98E1-5838DC09282D}" type="presParOf" srcId="{A1DFB423-9930-4F30-B493-D6979EFF032A}" destId="{F2B41EFF-B4CC-441B-9418-0A96C12940A7}" srcOrd="0" destOrd="0" presId="urn:microsoft.com/office/officeart/2005/8/layout/hierarchy2"/>
    <dgm:cxn modelId="{522AB4FE-5052-4F0D-A64B-436CFDB3C870}" type="presParOf" srcId="{A43B6FD5-6DFD-4798-A4D4-2E25D1F0B42D}" destId="{F5DE9D79-B904-4430-A953-F35C51E643D9}" srcOrd="1" destOrd="0" presId="urn:microsoft.com/office/officeart/2005/8/layout/hierarchy2"/>
    <dgm:cxn modelId="{7A2E346E-55BB-413A-BC41-AEE338649FDA}" type="presParOf" srcId="{F5DE9D79-B904-4430-A953-F35C51E643D9}" destId="{D64D8EAD-0532-4A44-B01A-3C7722056FB3}" srcOrd="0" destOrd="0" presId="urn:microsoft.com/office/officeart/2005/8/layout/hierarchy2"/>
    <dgm:cxn modelId="{96354024-4FB9-4C66-9E05-779C6F4088D6}" type="presParOf" srcId="{F5DE9D79-B904-4430-A953-F35C51E643D9}" destId="{31673675-2F59-42D2-9834-8738C560BF6A}" srcOrd="1" destOrd="0" presId="urn:microsoft.com/office/officeart/2005/8/layout/hierarchy2"/>
    <dgm:cxn modelId="{4B0AB2E0-FC30-40D8-B680-E99BBE355829}" type="presParOf" srcId="{3327F794-2B7D-4485-AA36-3040F6B9622F}" destId="{3DFA7B47-68E7-4A5A-A97A-641E7C0D7A1B}" srcOrd="4" destOrd="0" presId="urn:microsoft.com/office/officeart/2005/8/layout/hierarchy2"/>
    <dgm:cxn modelId="{B430BB30-CC55-441E-800E-7BBAFEF719D4}" type="presParOf" srcId="{3DFA7B47-68E7-4A5A-A97A-641E7C0D7A1B}" destId="{260C8EBE-3895-4072-A7F3-6A5D8379009F}" srcOrd="0" destOrd="0" presId="urn:microsoft.com/office/officeart/2005/8/layout/hierarchy2"/>
    <dgm:cxn modelId="{C2FA3EE4-9090-4F24-A9CD-87121E726A69}" type="presParOf" srcId="{3327F794-2B7D-4485-AA36-3040F6B9622F}" destId="{B1A5B0AD-F8EC-4666-9C4D-4D81AD9306F8}" srcOrd="5" destOrd="0" presId="urn:microsoft.com/office/officeart/2005/8/layout/hierarchy2"/>
    <dgm:cxn modelId="{F2CC45F7-72D4-4965-B002-92120D106CD7}" type="presParOf" srcId="{B1A5B0AD-F8EC-4666-9C4D-4D81AD9306F8}" destId="{7F5A6C56-858B-4BC4-A977-C2B313BC2488}" srcOrd="0" destOrd="0" presId="urn:microsoft.com/office/officeart/2005/8/layout/hierarchy2"/>
    <dgm:cxn modelId="{8D43C88F-C820-401B-9331-44D915AC4485}" type="presParOf" srcId="{B1A5B0AD-F8EC-4666-9C4D-4D81AD9306F8}" destId="{7D346E29-1CA5-49FE-93EF-C13943F61C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39F43-E449-4613-9126-0FA406665095}">
      <dsp:nvSpPr>
        <dsp:cNvPr id="0" name=""/>
        <dsp:cNvSpPr/>
      </dsp:nvSpPr>
      <dsp:spPr>
        <a:xfrm>
          <a:off x="6638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Charge</a:t>
          </a:r>
        </a:p>
      </dsp:txBody>
      <dsp:txXfrm>
        <a:off x="21016" y="1062809"/>
        <a:ext cx="953023" cy="462133"/>
      </dsp:txXfrm>
    </dsp:sp>
    <dsp:sp modelId="{89B8D7F5-4C3B-474F-B5AB-DBA11285ECAF}">
      <dsp:nvSpPr>
        <dsp:cNvPr id="0" name=""/>
        <dsp:cNvSpPr/>
      </dsp:nvSpPr>
      <dsp:spPr>
        <a:xfrm rot="17816683">
          <a:off x="744457" y="879126"/>
          <a:ext cx="892208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892208" y="17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68256" y="873894"/>
        <a:ext cx="44610" cy="44610"/>
      </dsp:txXfrm>
    </dsp:sp>
    <dsp:sp modelId="{27727555-1FF5-45C0-B820-86F57D50C82E}">
      <dsp:nvSpPr>
        <dsp:cNvPr id="0" name=""/>
        <dsp:cNvSpPr/>
      </dsp:nvSpPr>
      <dsp:spPr>
        <a:xfrm>
          <a:off x="1392704" y="253077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Looked within</a:t>
          </a:r>
        </a:p>
      </dsp:txBody>
      <dsp:txXfrm>
        <a:off x="1407082" y="267455"/>
        <a:ext cx="953023" cy="462133"/>
      </dsp:txXfrm>
    </dsp:sp>
    <dsp:sp modelId="{095F0977-DE3D-4AD7-92D1-AB8824FAE428}">
      <dsp:nvSpPr>
        <dsp:cNvPr id="0" name=""/>
        <dsp:cNvSpPr/>
      </dsp:nvSpPr>
      <dsp:spPr>
        <a:xfrm>
          <a:off x="988417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74955" y="1284058"/>
        <a:ext cx="19635" cy="19635"/>
      </dsp:txXfrm>
    </dsp:sp>
    <dsp:sp modelId="{5DB48941-A061-4A76-B8E1-BA0EC6A82502}">
      <dsp:nvSpPr>
        <dsp:cNvPr id="0" name=""/>
        <dsp:cNvSpPr/>
      </dsp:nvSpPr>
      <dsp:spPr>
        <a:xfrm>
          <a:off x="1381129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Looked externally</a:t>
          </a:r>
        </a:p>
      </dsp:txBody>
      <dsp:txXfrm>
        <a:off x="1395507" y="1062809"/>
        <a:ext cx="953023" cy="462133"/>
      </dsp:txXfrm>
    </dsp:sp>
    <dsp:sp modelId="{A8B32F4D-09FB-4412-9BE0-BFA49390398E}">
      <dsp:nvSpPr>
        <dsp:cNvPr id="0" name=""/>
        <dsp:cNvSpPr/>
      </dsp:nvSpPr>
      <dsp:spPr>
        <a:xfrm>
          <a:off x="2362908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49447" y="1284058"/>
        <a:ext cx="19635" cy="19635"/>
      </dsp:txXfrm>
    </dsp:sp>
    <dsp:sp modelId="{229ACCD9-FAA3-472C-9068-83E0028471E3}">
      <dsp:nvSpPr>
        <dsp:cNvPr id="0" name=""/>
        <dsp:cNvSpPr/>
      </dsp:nvSpPr>
      <dsp:spPr>
        <a:xfrm>
          <a:off x="2755620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Developed Framework</a:t>
          </a:r>
        </a:p>
      </dsp:txBody>
      <dsp:txXfrm>
        <a:off x="2769998" y="1062809"/>
        <a:ext cx="953023" cy="462133"/>
      </dsp:txXfrm>
    </dsp:sp>
    <dsp:sp modelId="{D3A25FBE-252E-4C37-97A9-0FCC95982A76}">
      <dsp:nvSpPr>
        <dsp:cNvPr id="0" name=""/>
        <dsp:cNvSpPr/>
      </dsp:nvSpPr>
      <dsp:spPr>
        <a:xfrm>
          <a:off x="3737400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23938" y="1284058"/>
        <a:ext cx="19635" cy="19635"/>
      </dsp:txXfrm>
    </dsp:sp>
    <dsp:sp modelId="{B684468F-2085-46E1-B32C-FF5B922490BD}">
      <dsp:nvSpPr>
        <dsp:cNvPr id="0" name=""/>
        <dsp:cNvSpPr/>
      </dsp:nvSpPr>
      <dsp:spPr>
        <a:xfrm>
          <a:off x="4130111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Piloted Program</a:t>
          </a:r>
        </a:p>
      </dsp:txBody>
      <dsp:txXfrm>
        <a:off x="4144489" y="1062809"/>
        <a:ext cx="953023" cy="462133"/>
      </dsp:txXfrm>
    </dsp:sp>
    <dsp:sp modelId="{E15A652C-80FD-4EFD-BF68-C192A9C817D9}">
      <dsp:nvSpPr>
        <dsp:cNvPr id="0" name=""/>
        <dsp:cNvSpPr/>
      </dsp:nvSpPr>
      <dsp:spPr>
        <a:xfrm>
          <a:off x="5111891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8429" y="1284058"/>
        <a:ext cx="19635" cy="19635"/>
      </dsp:txXfrm>
    </dsp:sp>
    <dsp:sp modelId="{34B58CAA-ADC7-4ADB-82D7-A518AA0F136E}">
      <dsp:nvSpPr>
        <dsp:cNvPr id="0" name=""/>
        <dsp:cNvSpPr/>
      </dsp:nvSpPr>
      <dsp:spPr>
        <a:xfrm>
          <a:off x="5504602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linkClick xmlns:r="http://schemas.openxmlformats.org/officeDocument/2006/relationships" r:id="rId1"/>
            </a:rPr>
            <a:t>Updated Framework</a:t>
          </a:r>
          <a:endParaRPr lang="en-US" sz="1200" kern="1200" dirty="0"/>
        </a:p>
      </dsp:txBody>
      <dsp:txXfrm>
        <a:off x="5518980" y="1062809"/>
        <a:ext cx="953023" cy="462133"/>
      </dsp:txXfrm>
    </dsp:sp>
    <dsp:sp modelId="{EEAD4AF2-A071-4866-BB81-A45E080BB2A0}">
      <dsp:nvSpPr>
        <dsp:cNvPr id="0" name=""/>
        <dsp:cNvSpPr/>
      </dsp:nvSpPr>
      <dsp:spPr>
        <a:xfrm>
          <a:off x="6486382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72920" y="1284058"/>
        <a:ext cx="19635" cy="19635"/>
      </dsp:txXfrm>
    </dsp:sp>
    <dsp:sp modelId="{6635A51D-0F4B-42EB-9647-DB504D6E9910}">
      <dsp:nvSpPr>
        <dsp:cNvPr id="0" name=""/>
        <dsp:cNvSpPr/>
      </dsp:nvSpPr>
      <dsp:spPr>
        <a:xfrm>
          <a:off x="6879093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linkClick xmlns:r="http://schemas.openxmlformats.org/officeDocument/2006/relationships" r:id="rId2"/>
            </a:rPr>
            <a:t>Tested Framework</a:t>
          </a:r>
          <a:endParaRPr lang="en-US" sz="1200" kern="1200" dirty="0"/>
        </a:p>
      </dsp:txBody>
      <dsp:txXfrm>
        <a:off x="6893471" y="1062809"/>
        <a:ext cx="953023" cy="462133"/>
      </dsp:txXfrm>
    </dsp:sp>
    <dsp:sp modelId="{44D40663-314D-455E-98ED-38208C5B7D0C}">
      <dsp:nvSpPr>
        <dsp:cNvPr id="0" name=""/>
        <dsp:cNvSpPr/>
      </dsp:nvSpPr>
      <dsp:spPr>
        <a:xfrm>
          <a:off x="7860873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47411" y="1284058"/>
        <a:ext cx="19635" cy="19635"/>
      </dsp:txXfrm>
    </dsp:sp>
    <dsp:sp modelId="{0873A5F1-06B2-4B03-B914-69908E608921}">
      <dsp:nvSpPr>
        <dsp:cNvPr id="0" name=""/>
        <dsp:cNvSpPr/>
      </dsp:nvSpPr>
      <dsp:spPr>
        <a:xfrm>
          <a:off x="8253585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Evaluate</a:t>
          </a:r>
        </a:p>
      </dsp:txBody>
      <dsp:txXfrm>
        <a:off x="8267963" y="1062809"/>
        <a:ext cx="953023" cy="462133"/>
      </dsp:txXfrm>
    </dsp:sp>
    <dsp:sp modelId="{A1DFB423-9930-4F30-B493-D6979EFF032A}">
      <dsp:nvSpPr>
        <dsp:cNvPr id="0" name=""/>
        <dsp:cNvSpPr/>
      </dsp:nvSpPr>
      <dsp:spPr>
        <a:xfrm>
          <a:off x="9235364" y="1276803"/>
          <a:ext cx="39271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392711" y="17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421902" y="1284058"/>
        <a:ext cx="19635" cy="19635"/>
      </dsp:txXfrm>
    </dsp:sp>
    <dsp:sp modelId="{D64D8EAD-0532-4A44-B01A-3C7722056FB3}">
      <dsp:nvSpPr>
        <dsp:cNvPr id="0" name=""/>
        <dsp:cNvSpPr/>
      </dsp:nvSpPr>
      <dsp:spPr>
        <a:xfrm>
          <a:off x="9628076" y="104843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Action Plan</a:t>
          </a:r>
        </a:p>
      </dsp:txBody>
      <dsp:txXfrm>
        <a:off x="9642454" y="1062809"/>
        <a:ext cx="953023" cy="462133"/>
      </dsp:txXfrm>
    </dsp:sp>
    <dsp:sp modelId="{3DFA7B47-68E7-4A5A-A97A-641E7C0D7A1B}">
      <dsp:nvSpPr>
        <dsp:cNvPr id="0" name=""/>
        <dsp:cNvSpPr/>
      </dsp:nvSpPr>
      <dsp:spPr>
        <a:xfrm rot="3788814">
          <a:off x="750074" y="1664628"/>
          <a:ext cx="869399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869399" y="17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63038" y="1659966"/>
        <a:ext cx="43469" cy="43469"/>
      </dsp:txXfrm>
    </dsp:sp>
    <dsp:sp modelId="{7F5A6C56-858B-4BC4-A977-C2B313BC2488}">
      <dsp:nvSpPr>
        <dsp:cNvPr id="0" name=""/>
        <dsp:cNvSpPr/>
      </dsp:nvSpPr>
      <dsp:spPr>
        <a:xfrm>
          <a:off x="1381129" y="1824081"/>
          <a:ext cx="981779" cy="490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Looked at available tools</a:t>
          </a:r>
        </a:p>
      </dsp:txBody>
      <dsp:txXfrm>
        <a:off x="1395507" y="1838459"/>
        <a:ext cx="953023" cy="46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D9E4FDD-4A70-49A1-BF85-869E0E7C3F85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BD01C4-D4F9-4EB6-9F4C-7675F15B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4882E-B4D0-4334-9E72-179A98A87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3FC65-BFC3-42BE-8971-BA302DB4F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BEE8-37AA-47FA-8CA9-2653C9DC7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C5C7E-CD85-4349-B8AA-B860B25E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1592-DEA2-434B-8B41-B5D0115C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CA677-8583-4DCE-9523-2882F2C8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D12F0-0124-4B20-8FE5-E91F3A69C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BB034-24C7-472E-85BB-B65930B7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EEDB9-87E2-44BE-BD12-FC846301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424DD-0650-4F2F-8087-65D73CDC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5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78315A-73B4-4946-89DB-6EC747D83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8554E-6946-40B6-8F3E-00E272F75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CAE6-59AE-4AA0-B6ED-5A5C6E13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EAEE6-7F97-4E30-8597-AAC766C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D21F-4812-490A-966F-A98490C6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A90C-5407-4A28-A562-31DF88CB1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4DC4C-CC85-4B2F-B5EA-546E28B2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789C-FF2C-4E78-8980-32E9CBA0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27202-F7DA-4F81-94F5-C93135D1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2E6ED-5E23-47BF-B3EE-D17F5E80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5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F68C-CFE0-480C-82A1-3A4C34F3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54B7E-17D1-45F2-AFD3-CF13C89EA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ECDE5-9A63-4BD4-85B7-9DFF3FA1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10B68-C539-4FEF-A5BF-0213CAFF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B426A-8F1D-4A58-BF66-43FB77C7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7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1450-6469-4D40-8046-9BC2BF483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443A0-CBCF-404A-BB7A-AAA54DA5A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A6777-9C42-4B0D-904B-14D8F65F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C479E-97B6-465D-A91A-D2437E94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562D-5B9E-4128-852D-4F055327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439D-B541-4233-ABE3-6E99045F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507F8-B059-4151-A818-890D2258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CB103-4190-4CE5-BA01-4040559FA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737B8-E099-43EC-B3C0-92997EA5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3E494-2A03-4BD4-B0D6-18180F7A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103A0-920A-4508-B2FC-BAF9C1ED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C0C4-DBD3-42E1-8AF9-EF00D393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9C370-7D67-47F3-B40D-05E472AEE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E7882-43D9-44AA-9A6A-FDC8309FF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2BE66-0D48-4106-B884-25A1B0AB7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94F2B-8619-439E-8EBB-566CBE7F8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E86434-6C11-4567-9C10-38B7B91E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02CA0-6875-405D-9A05-FD3424CE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E0EA1-991B-4B2F-9DA2-E3822ED17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7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25548-EE48-4F34-A469-3F2A5218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2713B-74CA-4622-8507-375D8EFF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1A32D-14C6-4031-BEFD-BD4C99CC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CB1B7-AA37-48EB-86DA-EF7192C6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3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163EB-2A30-4AED-ADAB-EE98F113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0D185-FE8D-4D2C-A7F3-15B502F0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90268-E699-4F33-AABF-AC95BC5F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0D65-B4FB-46C3-B23A-00FC7B97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ECCD-5BCE-4F0E-AAB5-4521A37E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82B45-DF1E-4B5A-83A4-6B9255E20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F8CA8-08D6-4252-9028-59DFFFE0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E1FEE-91B3-43CF-B702-E007BFB0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8BC24-28FD-4CB5-9B1F-F9DAFEBC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0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3DEB-C7DD-41DE-A7CE-77DC3F83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6659A-3385-4E90-957D-617E8B14F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7D94A-4A69-4109-A84B-D8A19699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12F3-5873-4A6A-91E8-D324BC8D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EE51D-5237-4677-BB0D-A35FC7B5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TC new logo_placeholder.jpg">
            <a:extLst>
              <a:ext uri="{FF2B5EF4-FFF2-40B4-BE49-F238E27FC236}">
                <a16:creationId xmlns:a16="http://schemas.microsoft.com/office/drawing/2014/main" id="{FA44B5A4-D76B-47C2-BDC3-40B03956329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3" y="263043"/>
            <a:ext cx="2551140" cy="86410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B02893-5C74-4592-820E-9835E9518C7E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096" y="365125"/>
            <a:ext cx="2743201" cy="86410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43306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027B2-DE09-4DF0-B1DC-D5FC913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C0885-DA54-4EF3-B3E4-859C984F5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054FD-0CC0-4430-AF12-0E1F81396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9CE33-5D9D-49E7-93E8-A7452A4A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BCE8A-7BCF-4800-A291-58BA7B97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011E6-0CBB-43B6-9C46-90A8EC7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7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6367-0400-4D76-A261-3F33D365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A7245-B37C-4859-B5A8-5C214C73A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DCE52-04D4-4458-BB1C-6807E069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83780-3100-4350-AF8C-39775E44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53255-8E1A-4C13-B68D-30D44F35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6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A8A5D-EA63-46DF-B327-0A79C19F3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5FFAF-6DB5-4C90-9943-1B40CD201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F7574-8B58-4973-B848-26E2D3B5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1AE51-37E1-4EFB-AAE0-421C9FC7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C11DE-66CE-4CFB-9A94-E6A94628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F654-F874-4378-9D0B-4C3957A8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B1FB5-4787-4B7E-9CA0-195AA3151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BE826-F123-4522-A2EE-D1D4D6FE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E9F3F-2803-4C89-8603-963FD699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40BB4-20E4-43CC-9EA0-096838E7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8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0B36-9E17-4061-B554-ED31E3F9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5004-64DE-4C84-BF5C-66496E363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9E5B1-069A-4190-9ECF-527ECC4D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9E813-1FC7-4342-80EB-5B4B00CC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B9179-D226-46C9-9234-E757E3AF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B8574-E42D-4ED9-9900-3E518AE6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BA7D-08FA-462B-842E-D2BCB4AE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94F54-8313-4DE6-9D65-DA8C956C1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66987-CF6D-4574-8105-DFDB42080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9CEAF-5D82-4E00-A446-A5A5538AD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A3C83-E0F8-4AB5-95D8-118AD9E56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DEC0A-8B79-4A2F-B4AD-ED8CF8E4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02752-7183-448F-B7AC-3ACD1CDD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FA662-2CAC-49C5-84F3-F64713C6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DC48F-942F-456B-860C-6CEFACDB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184B7-8C95-488C-A056-993BBF90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C8959-C744-4104-9288-3DDF35FC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F14BF-98E6-4D12-A825-7D8C1DDD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E6BE0-D661-4589-8EE0-D5040910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A6D1B-3804-4127-A106-94E7B30A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00C4-2434-4941-869C-42CC7A93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440D-42F3-4503-B194-959A46D9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CB7F3-6030-441F-9909-45183678D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363E9-6DD0-418E-9AE7-89F4D0315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5B503-816B-4991-946E-839E2F8A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1FDF9-E3F8-4BAA-9004-840020F8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2AE7A-171F-487E-B40E-297E4FCA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9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D3FE-D6F6-4711-85CB-9846E1EF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50262-940C-42C4-BE5C-591FA26B5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81AAF-5123-4D6F-BACD-D7E9D019A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DA78A-251E-4925-AF51-0CCA4F3E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C0983-9B1C-494F-8617-E99D602F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9D86C-FED7-4982-AC61-65840F2B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48255-8447-4CFF-B037-0D2D31D3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8C145-9EE3-4769-B4C5-BD55135A1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F4757-4C03-4D8E-B7D0-CCB2A2F0A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03EF-116B-4EC0-B292-7E4DB1B8829A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A9B8D-3F5C-43BD-B763-2D910B260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E0A57-9813-42F5-9C69-A07E2EEA1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7B9F-B966-4AA4-BF38-23C0C4A9E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0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C0D0A-5B28-484B-AFB9-8AE61F77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E0177-6E45-406F-9F10-34DDF777F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19269-4A18-4760-A6E3-4EF2016B2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0CF8-3A80-4F1B-B26D-AC5D9A85B1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E3310-A1EA-4D15-B62E-34815C330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795FF-4FC4-4764-AA7A-73D1B1954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979A-ED6A-4F4D-911E-55791A0D5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owerpoint/High%20Risk%20storie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owerpoint/High%20Risk%20compilation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owerpoint/High%20Risk%20compilation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-ri.org/sites/default/files/uploads/powerpoint/High%20Risk%20compilation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985D-F808-4BC0-A2F3-D4D650F87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 Risk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5B679-6016-44B3-89EE-05E54934D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241" y="3602038"/>
            <a:ext cx="10465933" cy="165576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High Risk Sub-Committee Charge : per contract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Identification of Children and Families at high risk that will benefit from care coordination </a:t>
            </a:r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Today’s purpose: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out on testing [plan, study, do, act] high risk framework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Action plan for going forward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TC new logo_placeholder.jpg">
            <a:extLst>
              <a:ext uri="{FF2B5EF4-FFF2-40B4-BE49-F238E27FC236}">
                <a16:creationId xmlns:a16="http://schemas.microsoft.com/office/drawing/2014/main" id="{CEF04547-FA9E-4C09-B0F5-22CB65A4E3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42" y="605882"/>
            <a:ext cx="3791630" cy="150050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ED13E5-EB28-459F-8E9E-1AE0B2602E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29" y="605883"/>
            <a:ext cx="4180114" cy="150050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1888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1182-686B-4068-A307-5FBE8FD9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936625"/>
            <a:ext cx="1171575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Total number of high risk patients identified per practice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D8C61-D025-452A-BF0A-DC3C558989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633879"/>
              </p:ext>
            </p:extLst>
          </p:nvPr>
        </p:nvGraphicFramePr>
        <p:xfrm>
          <a:off x="3576637" y="1971675"/>
          <a:ext cx="5038725" cy="4413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558">
                  <a:extLst>
                    <a:ext uri="{9D8B030D-6E8A-4147-A177-3AD203B41FA5}">
                      <a16:colId xmlns:a16="http://schemas.microsoft.com/office/drawing/2014/main" val="996405552"/>
                    </a:ext>
                  </a:extLst>
                </a:gridCol>
                <a:gridCol w="1351167">
                  <a:extLst>
                    <a:ext uri="{9D8B030D-6E8A-4147-A177-3AD203B41FA5}">
                      <a16:colId xmlns:a16="http://schemas.microsoft.com/office/drawing/2014/main" val="2318728258"/>
                    </a:ext>
                  </a:extLst>
                </a:gridCol>
              </a:tblGrid>
              <a:tr h="413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Practice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 of high risk patients identified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7521053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Anchor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3303108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Barrington Family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3305475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Barrington Pediatric PC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0220165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Hasbro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75560267"/>
                  </a:ext>
                </a:extLst>
              </a:tr>
              <a:tr h="235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Children's Medicine Group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5897867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Coastal - BH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5190979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Coastal - NBP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229791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Coastal - TG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3771840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Coastal - Waterman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5820137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Cranston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02773808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EBCAP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1629497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East Greenwich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654168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Kingston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02984526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Pediatric Associates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1299772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Thomas Puleo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2257839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Northern 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9466196"/>
                  </a:ext>
                </a:extLst>
              </a:tr>
              <a:tr h="23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East Side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371139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523FD0-156A-4CCB-B385-322592F1B204}"/>
              </a:ext>
            </a:extLst>
          </p:cNvPr>
          <p:cNvSpPr txBox="1"/>
          <p:nvPr/>
        </p:nvSpPr>
        <p:spPr>
          <a:xfrm>
            <a:off x="2295525" y="6384714"/>
            <a:ext cx="775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 to </a:t>
            </a:r>
            <a:r>
              <a:rPr lang="en-US" b="1" dirty="0">
                <a:hlinkClick r:id="rId2"/>
              </a:rPr>
              <a:t>How high-risk care coordination made a difference with a child or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9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/>
          <a:lstStyle/>
          <a:p>
            <a:r>
              <a:rPr lang="en-US" dirty="0"/>
              <a:t>Practice Discussion on High Risk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4016415"/>
          </a:xfrm>
        </p:spPr>
        <p:txBody>
          <a:bodyPr/>
          <a:lstStyle/>
          <a:p>
            <a:r>
              <a:rPr lang="en-US" dirty="0"/>
              <a:t>Successes or challenges using high risk framework to identify patients and families that would benefit from care coordination?</a:t>
            </a:r>
          </a:p>
          <a:p>
            <a:pPr lvl="1"/>
            <a:r>
              <a:rPr lang="en-US" dirty="0"/>
              <a:t>Team consensus?</a:t>
            </a:r>
          </a:p>
          <a:p>
            <a:pPr lvl="1"/>
            <a:r>
              <a:rPr lang="en-US" dirty="0"/>
              <a:t>Reporting out of EHR?</a:t>
            </a:r>
          </a:p>
          <a:p>
            <a:pPr lvl="1"/>
            <a:r>
              <a:rPr lang="en-US" dirty="0"/>
              <a:t>Number of patients identified vs available resources?</a:t>
            </a:r>
          </a:p>
          <a:p>
            <a:pPr lvl="1"/>
            <a:r>
              <a:rPr lang="en-US" dirty="0"/>
              <a:t>Work flow?</a:t>
            </a:r>
          </a:p>
          <a:p>
            <a:pPr lvl="1"/>
            <a:r>
              <a:rPr lang="en-US" dirty="0"/>
              <a:t>Did patients / families identified benefit from care coordination?</a:t>
            </a:r>
          </a:p>
          <a:p>
            <a:pPr lvl="1"/>
            <a:r>
              <a:rPr lang="en-US" dirty="0"/>
              <a:t>Using the HR framework, how did patients identified compare with health plan lists?</a:t>
            </a:r>
          </a:p>
          <a:p>
            <a:pPr lvl="1"/>
            <a:r>
              <a:rPr lang="en-US" dirty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8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/>
          <a:lstStyle/>
          <a:p>
            <a:r>
              <a:rPr lang="en-US" dirty="0"/>
              <a:t>Discussion with Health Plans &amp;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792577"/>
          </a:xfrm>
        </p:spPr>
        <p:txBody>
          <a:bodyPr/>
          <a:lstStyle/>
          <a:p>
            <a:r>
              <a:rPr lang="en-US" dirty="0"/>
              <a:t>Does this high risk framework and outcomes meet health plan goals?</a:t>
            </a:r>
          </a:p>
          <a:p>
            <a:r>
              <a:rPr lang="en-US" dirty="0"/>
              <a:t>Does this high risk framework and outcomes meet practice goals?</a:t>
            </a:r>
          </a:p>
          <a:p>
            <a:r>
              <a:rPr lang="en-US" dirty="0"/>
              <a:t>Recommendations from health plans and practices?</a:t>
            </a:r>
          </a:p>
          <a:p>
            <a:r>
              <a:rPr lang="en-US" dirty="0"/>
              <a:t>Action plan for going forward.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F773D-5250-4979-902D-83F6D431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53" y="116284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567F-2C21-406D-BCFA-510D124D2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53" y="2404359"/>
            <a:ext cx="10515600" cy="33853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of charge and high risk framework process – 5 mins</a:t>
            </a:r>
          </a:p>
          <a:p>
            <a:r>
              <a:rPr lang="en-US" dirty="0"/>
              <a:t>Aggregate Results &amp; Impact – Category 1 – 5 mins</a:t>
            </a:r>
          </a:p>
          <a:p>
            <a:r>
              <a:rPr lang="en-US" dirty="0"/>
              <a:t>Aggregate Results &amp; Impact – Category 2 – 5 mins</a:t>
            </a:r>
          </a:p>
          <a:p>
            <a:r>
              <a:rPr lang="en-US" dirty="0"/>
              <a:t>Aggregate Results &amp; Impact – Category 3 – 5 mins</a:t>
            </a:r>
          </a:p>
          <a:p>
            <a:r>
              <a:rPr lang="en-US" dirty="0"/>
              <a:t>What did we learn – Successes and challenges – 10 mins</a:t>
            </a:r>
          </a:p>
          <a:p>
            <a:r>
              <a:rPr lang="en-US" dirty="0"/>
              <a:t>Meeting goals - discussion with Health Plans &amp; Practices – 15 mins</a:t>
            </a:r>
          </a:p>
          <a:p>
            <a:r>
              <a:rPr lang="en-US" dirty="0"/>
              <a:t>Action plan for going forward – 10 mins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2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FC8A-5405-4259-AD42-5E8AB099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6" y="12378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Performance Improvement Process used for high risk identification and engagement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C92FB7-E8A8-47D3-897C-332AAD6A1876}"/>
              </a:ext>
            </a:extLst>
          </p:cNvPr>
          <p:cNvSpPr/>
          <p:nvPr/>
        </p:nvSpPr>
        <p:spPr>
          <a:xfrm>
            <a:off x="2940168" y="2627250"/>
            <a:ext cx="6885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High Risk Sub-Committee Charge : per contract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Identification of Children and Families at high risk that will benefit from care coordination </a:t>
            </a:r>
            <a:endParaRPr lang="en-US" dirty="0"/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3689FAAE-1BDA-4B21-B88D-B05E957BCE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548082"/>
              </p:ext>
            </p:extLst>
          </p:nvPr>
        </p:nvGraphicFramePr>
        <p:xfrm>
          <a:off x="854017" y="3550580"/>
          <a:ext cx="10616494" cy="258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Arrow: Down 27">
            <a:extLst>
              <a:ext uri="{FF2B5EF4-FFF2-40B4-BE49-F238E27FC236}">
                <a16:creationId xmlns:a16="http://schemas.microsoft.com/office/drawing/2014/main" id="{DB9D3846-D049-4DAA-9FA7-CEF0D96F73A1}"/>
              </a:ext>
            </a:extLst>
          </p:cNvPr>
          <p:cNvSpPr/>
          <p:nvPr/>
        </p:nvSpPr>
        <p:spPr>
          <a:xfrm rot="738010">
            <a:off x="9540456" y="3577520"/>
            <a:ext cx="351275" cy="912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8ECCAE-B27C-4676-9D1B-18C0BA1439E7}"/>
              </a:ext>
            </a:extLst>
          </p:cNvPr>
          <p:cNvSpPr txBox="1"/>
          <p:nvPr/>
        </p:nvSpPr>
        <p:spPr>
          <a:xfrm>
            <a:off x="9251832" y="3117455"/>
            <a:ext cx="138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You are here</a:t>
            </a:r>
          </a:p>
        </p:txBody>
      </p:sp>
    </p:spTree>
    <p:extLst>
      <p:ext uri="{BB962C8B-B14F-4D97-AF65-F5344CB8AC3E}">
        <p14:creationId xmlns:p14="http://schemas.microsoft.com/office/powerpoint/2010/main" val="77614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>
            <a:normAutofit/>
          </a:bodyPr>
          <a:lstStyle/>
          <a:p>
            <a:r>
              <a:rPr lang="en-US" dirty="0"/>
              <a:t>Category 1: High cost/high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792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Focus Areas practices selected</a:t>
            </a:r>
          </a:p>
          <a:p>
            <a:pPr lvl="1"/>
            <a:r>
              <a:rPr lang="en-US" dirty="0"/>
              <a:t>2 emergency visits in 6 months (56% of practices chose)</a:t>
            </a:r>
          </a:p>
          <a:p>
            <a:pPr lvl="1"/>
            <a:r>
              <a:rPr lang="en-US" dirty="0"/>
              <a:t>1 hospitalization for BH in 6 months (50%)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Patient range: 0 to 150 selected</a:t>
            </a:r>
          </a:p>
          <a:p>
            <a:pPr marL="0" indent="0">
              <a:buNone/>
            </a:pPr>
            <a:r>
              <a:rPr lang="en-US" dirty="0"/>
              <a:t>Details can be found in excel spreadsheet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1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/>
          <a:lstStyle/>
          <a:p>
            <a:r>
              <a:rPr lang="en-US" dirty="0"/>
              <a:t>Impact – Hasbro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7925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18 mo. old male with 3 ED visits for 2 non-emergent diagnoses, one near-drowning. Frequent missed appointments, not seen for primary care since 8 months of age. Multiple outstanding immunizations. Follow up resulted in catch-up of vaccinations, growth/developmental screening and support for mom with history of depression. Had stopped going for counseling and interested in resuming at time of appointment. Subsequent follow up appointments scheduled.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1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162843"/>
            <a:ext cx="11163300" cy="1140519"/>
          </a:xfrm>
        </p:spPr>
        <p:txBody>
          <a:bodyPr>
            <a:normAutofit fontScale="90000"/>
          </a:bodyPr>
          <a:lstStyle/>
          <a:p>
            <a:r>
              <a:rPr lang="en-US" dirty="0"/>
              <a:t>Category 2 - Poorly controlled or complex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7925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Focus Areas practices selected</a:t>
            </a:r>
          </a:p>
          <a:p>
            <a:pPr lvl="1"/>
            <a:r>
              <a:rPr lang="en-US" dirty="0"/>
              <a:t>ADHD plus other complicating condition such as anxiety (44%)</a:t>
            </a:r>
          </a:p>
          <a:p>
            <a:pPr lvl="1"/>
            <a:r>
              <a:rPr lang="en-US" dirty="0"/>
              <a:t>Asthma and required oral steroids in the past 6 month (44%)</a:t>
            </a:r>
          </a:p>
          <a:p>
            <a:pPr lvl="1"/>
            <a:r>
              <a:rPr lang="en-US" dirty="0"/>
              <a:t>NICU stay greater than 1 week</a:t>
            </a:r>
          </a:p>
          <a:p>
            <a:pPr lvl="1"/>
            <a:r>
              <a:rPr lang="en-US" dirty="0"/>
              <a:t>Infant with neonatal abstinence syndrome (33%)</a:t>
            </a:r>
          </a:p>
          <a:p>
            <a:pPr lvl="1"/>
            <a:r>
              <a:rPr lang="en-US" dirty="0"/>
              <a:t>Other selected </a:t>
            </a:r>
          </a:p>
          <a:p>
            <a:pPr lvl="2"/>
            <a:r>
              <a:rPr lang="en-US" dirty="0"/>
              <a:t>Autism</a:t>
            </a:r>
          </a:p>
          <a:p>
            <a:pPr lvl="2"/>
            <a:r>
              <a:rPr lang="en-US" dirty="0"/>
              <a:t>Cerebral Palsy</a:t>
            </a:r>
          </a:p>
          <a:p>
            <a:pPr lvl="2"/>
            <a:r>
              <a:rPr lang="en-US" dirty="0"/>
              <a:t>Prematurity</a:t>
            </a:r>
          </a:p>
          <a:p>
            <a:pPr lvl="2"/>
            <a:r>
              <a:rPr lang="en-US" dirty="0"/>
              <a:t>Depression</a:t>
            </a:r>
          </a:p>
          <a:p>
            <a:pPr marL="0" indent="0">
              <a:buNone/>
            </a:pPr>
            <a:r>
              <a:rPr lang="en-US" dirty="0"/>
              <a:t>Patient range: 0 to 172 selected</a:t>
            </a:r>
          </a:p>
          <a:p>
            <a:pPr marL="0" indent="0">
              <a:buNone/>
            </a:pPr>
            <a:r>
              <a:rPr lang="en-US" dirty="0"/>
              <a:t>Details can be found in excel spreadsheet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06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/>
          <a:lstStyle/>
          <a:p>
            <a:r>
              <a:rPr lang="en-US" dirty="0"/>
              <a:t>Impact – Anchor Pediatrics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385"/>
            <a:ext cx="10515600" cy="379257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Family with adopted triplets, now 6 years old (patients since NICU discharge). Initially considered HR due to prematurity (29 </a:t>
            </a:r>
            <a:r>
              <a:rPr lang="en-US" dirty="0" err="1"/>
              <a:t>wks</a:t>
            </a:r>
            <a:r>
              <a:rPr lang="en-US" dirty="0"/>
              <a:t>) &amp; CP. Between the 3 children additional dx now include (but not limited to): fetal alcohol syndrome, developmental delay, VSD, ASD, ODD, DMDD, anxiety. Family relies heavily on NCM/PCP/Staff for emotional support including older siblings and widowed mother. Coordination of multiple ED &amp; hospital admits (medical &amp; psych), coordination with insurer, specialty referrals including HBTS, GI, Neuro, Ophthalmology, Urology, ENT, Psych.  </a:t>
            </a:r>
          </a:p>
        </p:txBody>
      </p:sp>
    </p:spTree>
    <p:extLst>
      <p:ext uri="{BB962C8B-B14F-4D97-AF65-F5344CB8AC3E}">
        <p14:creationId xmlns:p14="http://schemas.microsoft.com/office/powerpoint/2010/main" val="39115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276349"/>
            <a:ext cx="11601450" cy="110803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Category 3 - At risk based on gap  in care and/or positive risk screen  that is suggestive of family/social of determinant of health, environmental   concern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5549"/>
            <a:ext cx="10515600" cy="38576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Focus Areas practices selected</a:t>
            </a:r>
          </a:p>
          <a:p>
            <a:r>
              <a:rPr lang="en-US" dirty="0"/>
              <a:t>Child 9 months with less than 3 </a:t>
            </a:r>
            <a:r>
              <a:rPr lang="en-US" dirty="0" err="1"/>
              <a:t>prevnar</a:t>
            </a:r>
            <a:r>
              <a:rPr lang="en-US" dirty="0"/>
              <a:t> immunizations (33%)</a:t>
            </a:r>
          </a:p>
          <a:p>
            <a:r>
              <a:rPr lang="en-US" dirty="0"/>
              <a:t>2 year old missing  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Dtap</a:t>
            </a:r>
            <a:r>
              <a:rPr lang="en-US" dirty="0"/>
              <a:t> (56%)</a:t>
            </a:r>
          </a:p>
          <a:p>
            <a:r>
              <a:rPr lang="en-US" dirty="0"/>
              <a:t>Positive screen for depression, substance use disorder and or sexually transmitted infection (33%)</a:t>
            </a:r>
          </a:p>
          <a:p>
            <a:r>
              <a:rPr lang="en-US" dirty="0"/>
              <a:t>Positive screen for early childhood dental caries </a:t>
            </a:r>
          </a:p>
          <a:p>
            <a:r>
              <a:rPr lang="en-US" dirty="0"/>
              <a:t>Post maternal depression screen</a:t>
            </a:r>
          </a:p>
          <a:p>
            <a:r>
              <a:rPr lang="en-US" dirty="0"/>
              <a:t>Homelessness, (lives in shelter)  Food insecurity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Smoker</a:t>
            </a:r>
          </a:p>
          <a:p>
            <a:pPr lvl="1"/>
            <a:r>
              <a:rPr lang="en-US" dirty="0"/>
              <a:t>BMI &gt;= 85 percentile</a:t>
            </a:r>
          </a:p>
          <a:p>
            <a:pPr lvl="1"/>
            <a:r>
              <a:rPr lang="en-US" dirty="0"/>
              <a:t>Sexually transmitted infection</a:t>
            </a:r>
          </a:p>
          <a:p>
            <a:pPr marL="0" indent="0">
              <a:buNone/>
            </a:pPr>
            <a:r>
              <a:rPr lang="en-US" dirty="0"/>
              <a:t>Patient range: 0 to 382 selected</a:t>
            </a:r>
          </a:p>
          <a:p>
            <a:pPr marL="0" indent="0">
              <a:buNone/>
            </a:pPr>
            <a:r>
              <a:rPr lang="en-US" dirty="0"/>
              <a:t>Details can be found in excel spreadsheet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5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50D2-1C34-4283-B650-624AD410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140519"/>
          </a:xfrm>
        </p:spPr>
        <p:txBody>
          <a:bodyPr/>
          <a:lstStyle/>
          <a:p>
            <a:r>
              <a:rPr lang="en-US" dirty="0"/>
              <a:t>Impact - Coastal Narragansett Bay Pediatrics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2F48-9BB0-46FA-9A44-E4B853BF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09" y="2384385"/>
            <a:ext cx="10961225" cy="3792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Lilly is an infant whose mother was screened with PHQO and had an elevated score.  Through high-risk investigation, it was discovered that the family was homeless after a domestic violence issue.  Father was charged with reckless endangerment of child. High-risk intervention provided multiple safety checks, DCF CT involvement and updates, housing and domestic violence resource for parent.  Without high-risk intervention it is felt that the mother would not have activated many services for her family due to her mental status at that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2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907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Custom Design</vt:lpstr>
      <vt:lpstr>High Risk Meeting</vt:lpstr>
      <vt:lpstr>Agenda</vt:lpstr>
      <vt:lpstr>Performance Improvement Process used for high risk identification and engagement</vt:lpstr>
      <vt:lpstr>Category 1: High cost/high utilization</vt:lpstr>
      <vt:lpstr>Impact – Hasbro</vt:lpstr>
      <vt:lpstr>Category 2 - Poorly controlled or complex conditions</vt:lpstr>
      <vt:lpstr>Impact – Anchor Pediatrics</vt:lpstr>
      <vt:lpstr>Category 3 - At risk based on gap  in care and/or positive risk screen  that is suggestive of family/social of determinant of health, environmental   concern </vt:lpstr>
      <vt:lpstr>Impact - Coastal Narragansett Bay Pediatrics</vt:lpstr>
      <vt:lpstr>Total number of high risk patients identified per practice</vt:lpstr>
      <vt:lpstr>Practice Discussion on High Risk Process</vt:lpstr>
      <vt:lpstr>Discussion with Health Plans &amp;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Meeting</dc:title>
  <dc:creator>Karner, Carolyn</dc:creator>
  <cp:lastModifiedBy>CTC-RI</cp:lastModifiedBy>
  <cp:revision>36</cp:revision>
  <cp:lastPrinted>2018-06-27T21:57:37Z</cp:lastPrinted>
  <dcterms:created xsi:type="dcterms:W3CDTF">2018-06-26T15:45:31Z</dcterms:created>
  <dcterms:modified xsi:type="dcterms:W3CDTF">2018-06-27T22:01:16Z</dcterms:modified>
</cp:coreProperties>
</file>