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7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2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4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227381"/>
            <a:ext cx="12192000" cy="630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22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C963-4F6A-4F9D-B704-3E4B2DA6501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A613-7EA6-4CFA-8B16-8734670AB2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6257051"/>
            <a:ext cx="12192000" cy="134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878" y="5426744"/>
            <a:ext cx="3182588" cy="711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466" y="5429616"/>
            <a:ext cx="1140031" cy="70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Pharmacy QI Initiative Cohort 1</a:t>
            </a:r>
            <a:endParaRPr lang="en-US" sz="48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54629" y="1549853"/>
            <a:ext cx="8868228" cy="43513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Anchor </a:t>
            </a:r>
            <a:r>
              <a:rPr lang="en-US" altLang="en-US" sz="2400" b="1" dirty="0"/>
              <a:t>Medical </a:t>
            </a:r>
            <a:r>
              <a:rPr lang="en-US" altLang="en-US" sz="2400" b="1" dirty="0" smtClean="0"/>
              <a:t>Associates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Brown Medicine</a:t>
            </a: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Care </a:t>
            </a:r>
            <a:r>
              <a:rPr lang="en-US" altLang="en-US" sz="2400" b="1" dirty="0"/>
              <a:t>New England Medical </a:t>
            </a:r>
            <a:r>
              <a:rPr lang="en-US" altLang="en-US" sz="2400" b="1" dirty="0" smtClean="0"/>
              <a:t>Group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Coastal </a:t>
            </a:r>
            <a:r>
              <a:rPr lang="en-US" altLang="en-US" sz="2400" b="1" dirty="0"/>
              <a:t>Medical </a:t>
            </a:r>
            <a:r>
              <a:rPr lang="en-US" altLang="en-US" sz="2400" b="1" dirty="0" smtClean="0"/>
              <a:t>EPIM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Medical Associates of </a:t>
            </a:r>
            <a:r>
              <a:rPr lang="en-US" altLang="en-US" sz="2400" b="1" dirty="0" smtClean="0"/>
              <a:t>RI</a:t>
            </a: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The </a:t>
            </a:r>
            <a:r>
              <a:rPr lang="en-US" altLang="en-US" sz="2400" b="1" dirty="0"/>
              <a:t>Providence Community Health Centers, Inc</a:t>
            </a:r>
            <a:r>
              <a:rPr lang="en-US" altLang="en-US" sz="2400" b="1" dirty="0" smtClean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University </a:t>
            </a:r>
            <a:r>
              <a:rPr lang="en-US" altLang="en-US" sz="2400" b="1" dirty="0"/>
              <a:t>Internal Medicine, </a:t>
            </a:r>
            <a:r>
              <a:rPr lang="en-US" altLang="en-US" sz="2400" b="1" dirty="0" smtClean="0"/>
              <a:t>Inc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769" y="1400758"/>
            <a:ext cx="10714463" cy="26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Pharmacy QI Initiative Cohort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Pharmacy QI Initiative Cohort 1</dc:title>
  <dc:creator>Jade Arruda</dc:creator>
  <cp:lastModifiedBy>Jade Arruda</cp:lastModifiedBy>
  <cp:revision>1</cp:revision>
  <dcterms:created xsi:type="dcterms:W3CDTF">2022-09-08T00:57:39Z</dcterms:created>
  <dcterms:modified xsi:type="dcterms:W3CDTF">2022-09-08T00:58:02Z</dcterms:modified>
</cp:coreProperties>
</file>