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karner\AppData\Local\Microsoft\Windows\INetCache\Content.Outlook\GXG3TXZ3\Data%20for%20Caroly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Sheet1!$B$12:$E$12</c:f>
              <c:strCache>
                <c:ptCount val="4"/>
                <c:pt idx="0">
                  <c:v>Baseline</c:v>
                </c:pt>
                <c:pt idx="1">
                  <c:v>2nd point</c:v>
                </c:pt>
                <c:pt idx="2">
                  <c:v>3rd point</c:v>
                </c:pt>
                <c:pt idx="3">
                  <c:v>4th point</c:v>
                </c:pt>
              </c:strCache>
            </c:strRef>
          </c:cat>
          <c:val>
            <c:numRef>
              <c:f>Sheet1!$B$13:$E$13</c:f>
              <c:numCache>
                <c:formatCode>0%</c:formatCode>
                <c:ptCount val="4"/>
                <c:pt idx="0">
                  <c:v>0.40271428571428569</c:v>
                </c:pt>
                <c:pt idx="1">
                  <c:v>0.72203333333333319</c:v>
                </c:pt>
                <c:pt idx="2">
                  <c:v>0.87031428571428571</c:v>
                </c:pt>
                <c:pt idx="3">
                  <c:v>0.92574999999999996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2E-4814-BCEB-4D8B595A1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0260160"/>
        <c:axId val="1090254336"/>
      </c:lineChart>
      <c:catAx>
        <c:axId val="10902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254336"/>
        <c:crosses val="autoZero"/>
        <c:auto val="1"/>
        <c:lblAlgn val="ctr"/>
        <c:lblOffset val="100"/>
        <c:noMultiLvlLbl val="0"/>
      </c:catAx>
      <c:valAx>
        <c:axId val="1090254336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26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7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8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4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7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5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6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4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4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7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8C5D4-5BFB-46F9-8FFB-4666561962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6C641-269B-4CB3-96FD-6E4F2167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3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PCMH Kids SBIRT for Adolescents Average Screening Rates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613473"/>
              </p:ext>
            </p:extLst>
          </p:nvPr>
        </p:nvGraphicFramePr>
        <p:xfrm>
          <a:off x="547968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200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PCMH Kids SBIRT for Adolescents Average Screening Rates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PCMH Kids SBIRT for Adolescents Average Screening Rates</dc:title>
  <dc:creator>Carolyn Karner</dc:creator>
  <cp:lastModifiedBy>Carolyn Karner</cp:lastModifiedBy>
  <cp:revision>1</cp:revision>
  <dcterms:created xsi:type="dcterms:W3CDTF">2019-07-10T13:36:22Z</dcterms:created>
  <dcterms:modified xsi:type="dcterms:W3CDTF">2019-07-10T13:39:33Z</dcterms:modified>
</cp:coreProperties>
</file>